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68" r:id="rId4"/>
    <p:sldId id="269" r:id="rId5"/>
    <p:sldId id="259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90" r:id="rId1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EBD8"/>
    <a:srgbClr val="8335E5"/>
    <a:srgbClr val="6B8DE1"/>
    <a:srgbClr val="6C92E1"/>
    <a:srgbClr val="6313DC"/>
    <a:srgbClr val="1E3ADA"/>
    <a:srgbClr val="030553"/>
    <a:srgbClr val="7D4BC9"/>
    <a:srgbClr val="16286E"/>
    <a:srgbClr val="652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2" autoAdjust="0"/>
  </p:normalViewPr>
  <p:slideViewPr>
    <p:cSldViewPr snapToGrid="0" showGuides="1">
      <p:cViewPr varScale="1">
        <p:scale>
          <a:sx n="106" d="100"/>
          <a:sy n="106" d="100"/>
        </p:scale>
        <p:origin x="-78" y="-1104"/>
      </p:cViewPr>
      <p:guideLst>
        <p:guide orient="horz" pos="2064"/>
        <p:guide pos="3840"/>
        <p:guide pos="45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4E670E4-9079-42C1-920C-F1B793C7E7EE}" type="datetime1">
              <a:rPr lang="pt-BR" smtClean="0"/>
              <a:t>30/09/2022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xmlns="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9C4F6-15AE-4765-BB60-5D0ED727A37B}" type="datetime1">
              <a:rPr lang="pt-BR" smtClean="0"/>
              <a:pPr/>
              <a:t>30/09/2022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0708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2527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71356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14506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2596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1551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36855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7302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 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2023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 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814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4434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3836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7363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7200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3310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40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74D672-F5A7-4041-BBBF-2EBBFE2A07DD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146D5A-A4FD-45BD-8199-C85568D16D40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5F478A-FA9C-44C9-8DDC-1B621E284260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EDD471-26D4-4FF3-A6FF-536ACDA9BF02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CED200-80F6-4839-BF5E-DC1ECCFB54D0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2DE8FB-FC54-438F-92A9-1510A02898CB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xmlns="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D20FF2-8011-42DD-B3AC-9F97CAF923D1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xmlns="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AC6F76-9A13-4E54-A844-735A74348C05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xmlns="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9FDBC-FFCD-4C7D-A84E-294CB2AEB06F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xmlns="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5B8167-F654-4DEE-889D-28E9B8A35B31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xmlns="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FE262D-60BA-41FA-A1F2-231B2F56F8AA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xmlns="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1E46AAA-2B45-4657-B6C9-62CDC280C6E1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oleObject" Target="file:///\\192.168.0.250\Imprensa\2022\SETEMBRO\28-09\Audi&#234;ncia%20P&#250;blica\Planilha%20LDO%20e%20LOA.xlsx!Planilha1!L83C1:L87C2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oleObject" Target="file:///\\192.168.0.250\Imprensa\2022\SETEMBRO\28-09\Audi&#234;ncia%20P&#250;blica\Planilha%20LDO%20e%20LOA.xlsx!Planilha1!L92C1:L99C2" TargetMode="Externa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emf"/><Relationship Id="rId5" Type="http://schemas.openxmlformats.org/officeDocument/2006/relationships/oleObject" Target="file:///\\192.168.0.250\Imprensa\2022\SETEMBRO\28-09\Audi&#234;ncia%20P&#250;blica\Planilha%20LDO%20e%20LOA.xlsx!Planilha1!L104C1:L113C2" TargetMode="Externa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emf"/><Relationship Id="rId5" Type="http://schemas.openxmlformats.org/officeDocument/2006/relationships/oleObject" Target="file:///\\192.168.0.250\Imprensa\2022\SETEMBRO\28-09\Audi&#234;ncia%20P&#250;blica\Planilha%20LDO%20e%20LOA.xlsx!Planilha1!L118C1:L127C2" TargetMode="Externa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emf"/><Relationship Id="rId5" Type="http://schemas.openxmlformats.org/officeDocument/2006/relationships/oleObject" Target="file:///\\192.168.0.250\Imprensa\2022\SETEMBRO\28-09\Audi&#234;ncia%20P&#250;blica\Planilha%20LDO%20e%20LOA.xlsx!Planilha1!L132C1:L139C2" TargetMode="Externa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3.emf"/><Relationship Id="rId5" Type="http://schemas.openxmlformats.org/officeDocument/2006/relationships/oleObject" Target="file:///\\192.168.0.250\Imprensa\2022\SETEMBRO\28-09\Audi&#234;ncia%20P&#250;blica\Planilha%20LDO%20e%20LOA.xlsx!Planilha1!L144C1:L150C3" TargetMode="Externa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file:///\\192.168.0.250\Imprensa\2022\SETEMBRO\28-09\Audi&#234;ncia%20P&#250;blica\Planilha%20LDO%20e%20LOA.xlsx!Planilha1!L5C1:L12C2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file:///\\192.168.0.250\Imprensa\2022\SETEMBRO\28-09\Audi&#234;ncia%20P&#250;blica\Planilha%20LDO%20e%20LOA.xlsx!Planilha1!L17C1:L26C2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file:///\\192.168.0.250\Imprensa\2022\SETEMBRO\28-09\Audi&#234;ncia%20P&#250;blica\Planilha%20LDO%20e%20LOA.xlsx!Planilha1!L31C1:L39C2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file:///\\192.168.0.250\Imprensa\2022\SETEMBRO\28-09\Audi&#234;ncia%20P&#250;blica\Planilha%20LDO%20e%20LOA.xlsx!Planilha1!L44C1:L51C2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file:///\\192.168.0.250\Imprensa\2022\SETEMBRO\28-09\Audi&#234;ncia%20P&#250;blica\Planilha%20LDO%20e%20LOA.xlsx!Planilha1!L56C1:L64C2" TargetMode="Externa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file:///\\192.168.0.250\Imprensa\2022\SETEMBRO\28-09\Audi&#234;ncia%20P&#250;blica\Planilha%20LDO%20e%20LOA.xlsx!Planilha1!L69C1:L78C2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 descr="Esta imagem é uma forma decorativa de resumo. ">
            <a:extLst>
              <a:ext uri="{FF2B5EF4-FFF2-40B4-BE49-F238E27FC236}">
                <a16:creationId xmlns:a16="http://schemas.microsoft.com/office/drawing/2014/main" xmlns="" id="{8E504344-8563-476C-9EF9-4200B272FDC1}"/>
              </a:ext>
            </a:extLst>
          </p:cNvPr>
          <p:cNvGrpSpPr/>
          <p:nvPr/>
        </p:nvGrpSpPr>
        <p:grpSpPr>
          <a:xfrm>
            <a:off x="5235847" y="-2604865"/>
            <a:ext cx="8948964" cy="12105059"/>
            <a:chOff x="4855953" y="-2833465"/>
            <a:chExt cx="8948964" cy="12105059"/>
          </a:xfrm>
        </p:grpSpPr>
        <p:sp>
          <p:nvSpPr>
            <p:cNvPr id="18" name="Forma Livre 10">
              <a:extLst>
                <a:ext uri="{FF2B5EF4-FFF2-40B4-BE49-F238E27FC236}">
                  <a16:creationId xmlns:a16="http://schemas.microsoft.com/office/drawing/2014/main" xmlns="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19" name="Forma Livre 11">
              <a:extLst>
                <a:ext uri="{FF2B5EF4-FFF2-40B4-BE49-F238E27FC236}">
                  <a16:creationId xmlns:a16="http://schemas.microsoft.com/office/drawing/2014/main" xmlns="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0" name="Forma Livre 12">
              <a:extLst>
                <a:ext uri="{FF2B5EF4-FFF2-40B4-BE49-F238E27FC236}">
                  <a16:creationId xmlns:a16="http://schemas.microsoft.com/office/drawing/2014/main" xmlns="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sp>
        <p:nvSpPr>
          <p:cNvPr id="24" name="Caixa de texto 23">
            <a:extLst>
              <a:ext uri="{FF2B5EF4-FFF2-40B4-BE49-F238E27FC236}">
                <a16:creationId xmlns:a16="http://schemas.microsoft.com/office/drawing/2014/main" xmlns="" id="{C1165547-DF3A-4694-9097-2BDAF2003713}"/>
              </a:ext>
            </a:extLst>
          </p:cNvPr>
          <p:cNvSpPr txBox="1"/>
          <p:nvPr/>
        </p:nvSpPr>
        <p:spPr>
          <a:xfrm>
            <a:off x="699982" y="1686328"/>
            <a:ext cx="4845708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5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AUDIÊNCIA</a:t>
            </a:r>
          </a:p>
          <a:p>
            <a:pPr rtl="0"/>
            <a:r>
              <a:rPr lang="pt-BR" sz="5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PÚBLICA</a:t>
            </a: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xmlns="" id="{6BBBCB2E-F413-4381-8378-02FDC20EA4F6}"/>
              </a:ext>
            </a:extLst>
          </p:cNvPr>
          <p:cNvSpPr/>
          <p:nvPr/>
        </p:nvSpPr>
        <p:spPr>
          <a:xfrm>
            <a:off x="718299" y="3549067"/>
            <a:ext cx="4739526" cy="123110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pt-BR" altLang="pt-BR" sz="1600" dirty="0">
                <a:latin typeface="Segoe UI" panose="020B0502040204020203" pitchFamily="34" charset="0"/>
                <a:cs typeface="Segoe UI" panose="020B0502040204020203" pitchFamily="34" charset="0"/>
              </a:rPr>
              <a:t>REVISÃO PLANO PLURIANUAL – PPA - 2022 A 2025</a:t>
            </a:r>
          </a:p>
          <a:p>
            <a:endParaRPr lang="pt-BR" altLang="pt-BR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altLang="pt-BR" sz="1600" dirty="0">
                <a:latin typeface="Segoe UI" panose="020B0502040204020203" pitchFamily="34" charset="0"/>
                <a:cs typeface="Segoe UI" panose="020B0502040204020203" pitchFamily="34" charset="0"/>
              </a:rPr>
              <a:t>LEI DE DIRETRIZES ORÇAMENTÁRIAS – LDO – 2023</a:t>
            </a:r>
          </a:p>
          <a:p>
            <a:endParaRPr lang="pt-BR" altLang="pt-BR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altLang="pt-BR" sz="1600" dirty="0">
                <a:latin typeface="Segoe UI" panose="020B0502040204020203" pitchFamily="34" charset="0"/>
                <a:cs typeface="Segoe UI" panose="020B0502040204020203" pitchFamily="34" charset="0"/>
              </a:rPr>
              <a:t>LEI ORÇAMENTÁRIA ANUAL – LOA - 2023</a:t>
            </a:r>
          </a:p>
        </p:txBody>
      </p:sp>
      <p:grpSp>
        <p:nvGrpSpPr>
          <p:cNvPr id="56" name="Grupo 55" descr="Esta imagem é um ícone de três figuras humanas conectadas. ">
            <a:extLst>
              <a:ext uri="{FF2B5EF4-FFF2-40B4-BE49-F238E27FC236}">
                <a16:creationId xmlns:a16="http://schemas.microsoft.com/office/drawing/2014/main" xmlns="" id="{E56C5C06-BE0B-4D3E-8B77-1A2F0B930590}"/>
              </a:ext>
            </a:extLst>
          </p:cNvPr>
          <p:cNvGrpSpPr/>
          <p:nvPr/>
        </p:nvGrpSpPr>
        <p:grpSpPr>
          <a:xfrm>
            <a:off x="699982" y="823919"/>
            <a:ext cx="569186" cy="530997"/>
            <a:chOff x="-27444701" y="-10180638"/>
            <a:chExt cx="10883901" cy="10153650"/>
          </a:xfrm>
          <a:solidFill>
            <a:schemeClr val="bg1">
              <a:lumMod val="50000"/>
            </a:schemeClr>
          </a:solidFill>
        </p:grpSpPr>
        <p:sp>
          <p:nvSpPr>
            <p:cNvPr id="57" name="Forma Livre 35">
              <a:extLst>
                <a:ext uri="{FF2B5EF4-FFF2-40B4-BE49-F238E27FC236}">
                  <a16:creationId xmlns:a16="http://schemas.microsoft.com/office/drawing/2014/main" xmlns="" id="{D07CC084-C9D4-47CF-9EAD-4A7517F97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969538" y="-10180638"/>
              <a:ext cx="1906588" cy="1978025"/>
            </a:xfrm>
            <a:custGeom>
              <a:avLst/>
              <a:gdLst>
                <a:gd name="T0" fmla="*/ 554 w 639"/>
                <a:gd name="T1" fmla="*/ 327 h 664"/>
                <a:gd name="T2" fmla="*/ 438 w 639"/>
                <a:gd name="T3" fmla="*/ 526 h 664"/>
                <a:gd name="T4" fmla="*/ 204 w 639"/>
                <a:gd name="T5" fmla="*/ 521 h 664"/>
                <a:gd name="T6" fmla="*/ 97 w 639"/>
                <a:gd name="T7" fmla="*/ 316 h 664"/>
                <a:gd name="T8" fmla="*/ 222 w 639"/>
                <a:gd name="T9" fmla="*/ 123 h 664"/>
                <a:gd name="T10" fmla="*/ 447 w 639"/>
                <a:gd name="T11" fmla="*/ 133 h 664"/>
                <a:gd name="T12" fmla="*/ 554 w 639"/>
                <a:gd name="T13" fmla="*/ 327 h 664"/>
                <a:gd name="T14" fmla="*/ 638 w 639"/>
                <a:gd name="T15" fmla="*/ 327 h 664"/>
                <a:gd name="T16" fmla="*/ 519 w 639"/>
                <a:gd name="T17" fmla="*/ 82 h 664"/>
                <a:gd name="T18" fmla="*/ 244 w 639"/>
                <a:gd name="T19" fmla="*/ 25 h 664"/>
                <a:gd name="T20" fmla="*/ 39 w 639"/>
                <a:gd name="T21" fmla="*/ 200 h 664"/>
                <a:gd name="T22" fmla="*/ 53 w 639"/>
                <a:gd name="T23" fmla="*/ 482 h 664"/>
                <a:gd name="T24" fmla="*/ 407 w 639"/>
                <a:gd name="T25" fmla="*/ 629 h 664"/>
                <a:gd name="T26" fmla="*/ 638 w 639"/>
                <a:gd name="T27" fmla="*/ 327 h 664"/>
                <a:gd name="T28" fmla="*/ 554 w 639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9" h="664">
                  <a:moveTo>
                    <a:pt x="554" y="327"/>
                  </a:moveTo>
                  <a:cubicBezTo>
                    <a:pt x="553" y="410"/>
                    <a:pt x="510" y="485"/>
                    <a:pt x="438" y="526"/>
                  </a:cubicBezTo>
                  <a:cubicBezTo>
                    <a:pt x="365" y="569"/>
                    <a:pt x="275" y="564"/>
                    <a:pt x="204" y="521"/>
                  </a:cubicBezTo>
                  <a:cubicBezTo>
                    <a:pt x="133" y="478"/>
                    <a:pt x="94" y="398"/>
                    <a:pt x="97" y="316"/>
                  </a:cubicBezTo>
                  <a:cubicBezTo>
                    <a:pt x="99" y="234"/>
                    <a:pt x="150" y="161"/>
                    <a:pt x="222" y="123"/>
                  </a:cubicBezTo>
                  <a:cubicBezTo>
                    <a:pt x="292" y="85"/>
                    <a:pt x="379" y="92"/>
                    <a:pt x="447" y="133"/>
                  </a:cubicBezTo>
                  <a:cubicBezTo>
                    <a:pt x="514" y="174"/>
                    <a:pt x="553" y="249"/>
                    <a:pt x="554" y="327"/>
                  </a:cubicBezTo>
                  <a:cubicBezTo>
                    <a:pt x="555" y="381"/>
                    <a:pt x="639" y="381"/>
                    <a:pt x="638" y="327"/>
                  </a:cubicBezTo>
                  <a:cubicBezTo>
                    <a:pt x="637" y="232"/>
                    <a:pt x="594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6" y="116"/>
                    <a:pt x="39" y="200"/>
                  </a:cubicBezTo>
                  <a:cubicBezTo>
                    <a:pt x="0" y="292"/>
                    <a:pt x="5" y="395"/>
                    <a:pt x="53" y="482"/>
                  </a:cubicBezTo>
                  <a:cubicBezTo>
                    <a:pt x="122" y="606"/>
                    <a:pt x="271" y="664"/>
                    <a:pt x="407" y="629"/>
                  </a:cubicBezTo>
                  <a:cubicBezTo>
                    <a:pt x="543" y="594"/>
                    <a:pt x="637" y="466"/>
                    <a:pt x="638" y="327"/>
                  </a:cubicBezTo>
                  <a:cubicBezTo>
                    <a:pt x="639" y="273"/>
                    <a:pt x="555" y="273"/>
                    <a:pt x="554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58" name="Forma Livre 36">
              <a:extLst>
                <a:ext uri="{FF2B5EF4-FFF2-40B4-BE49-F238E27FC236}">
                  <a16:creationId xmlns:a16="http://schemas.microsoft.com/office/drawing/2014/main" xmlns="" id="{CCAAF87D-704F-4EAD-856F-6E1E38EF6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596600" y="-8610601"/>
              <a:ext cx="3186113" cy="2139950"/>
            </a:xfrm>
            <a:custGeom>
              <a:avLst/>
              <a:gdLst>
                <a:gd name="T0" fmla="*/ 846 w 1068"/>
                <a:gd name="T1" fmla="*/ 102 h 718"/>
                <a:gd name="T2" fmla="*/ 981 w 1068"/>
                <a:gd name="T3" fmla="*/ 330 h 718"/>
                <a:gd name="T4" fmla="*/ 981 w 1068"/>
                <a:gd name="T5" fmla="*/ 480 h 718"/>
                <a:gd name="T6" fmla="*/ 981 w 1068"/>
                <a:gd name="T7" fmla="*/ 559 h 718"/>
                <a:gd name="T8" fmla="*/ 961 w 1068"/>
                <a:gd name="T9" fmla="*/ 618 h 718"/>
                <a:gd name="T10" fmla="*/ 882 w 1068"/>
                <a:gd name="T11" fmla="*/ 634 h 718"/>
                <a:gd name="T12" fmla="*/ 214 w 1068"/>
                <a:gd name="T13" fmla="*/ 634 h 718"/>
                <a:gd name="T14" fmla="*/ 152 w 1068"/>
                <a:gd name="T15" fmla="*/ 634 h 718"/>
                <a:gd name="T16" fmla="*/ 90 w 1068"/>
                <a:gd name="T17" fmla="*/ 571 h 718"/>
                <a:gd name="T18" fmla="*/ 90 w 1068"/>
                <a:gd name="T19" fmla="*/ 524 h 718"/>
                <a:gd name="T20" fmla="*/ 90 w 1068"/>
                <a:gd name="T21" fmla="*/ 355 h 718"/>
                <a:gd name="T22" fmla="*/ 173 w 1068"/>
                <a:gd name="T23" fmla="*/ 144 h 718"/>
                <a:gd name="T24" fmla="*/ 222 w 1068"/>
                <a:gd name="T25" fmla="*/ 104 h 718"/>
                <a:gd name="T26" fmla="*/ 180 w 1068"/>
                <a:gd name="T27" fmla="*/ 31 h 718"/>
                <a:gd name="T28" fmla="*/ 13 w 1068"/>
                <a:gd name="T29" fmla="*/ 277 h 718"/>
                <a:gd name="T30" fmla="*/ 6 w 1068"/>
                <a:gd name="T31" fmla="*/ 448 h 718"/>
                <a:gd name="T32" fmla="*/ 9 w 1068"/>
                <a:gd name="T33" fmla="*/ 604 h 718"/>
                <a:gd name="T34" fmla="*/ 161 w 1068"/>
                <a:gd name="T35" fmla="*/ 718 h 718"/>
                <a:gd name="T36" fmla="*/ 805 w 1068"/>
                <a:gd name="T37" fmla="*/ 718 h 718"/>
                <a:gd name="T38" fmla="*/ 908 w 1068"/>
                <a:gd name="T39" fmla="*/ 718 h 718"/>
                <a:gd name="T40" fmla="*/ 1059 w 1068"/>
                <a:gd name="T41" fmla="*/ 615 h 718"/>
                <a:gd name="T42" fmla="*/ 1065 w 1068"/>
                <a:gd name="T43" fmla="*/ 545 h 718"/>
                <a:gd name="T44" fmla="*/ 1065 w 1068"/>
                <a:gd name="T45" fmla="*/ 456 h 718"/>
                <a:gd name="T46" fmla="*/ 1060 w 1068"/>
                <a:gd name="T47" fmla="*/ 288 h 718"/>
                <a:gd name="T48" fmla="*/ 888 w 1068"/>
                <a:gd name="T49" fmla="*/ 30 h 718"/>
                <a:gd name="T50" fmla="*/ 846 w 1068"/>
                <a:gd name="T51" fmla="*/ 10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8" h="718">
                  <a:moveTo>
                    <a:pt x="846" y="102"/>
                  </a:moveTo>
                  <a:cubicBezTo>
                    <a:pt x="924" y="152"/>
                    <a:pt x="975" y="237"/>
                    <a:pt x="981" y="330"/>
                  </a:cubicBezTo>
                  <a:cubicBezTo>
                    <a:pt x="984" y="379"/>
                    <a:pt x="981" y="430"/>
                    <a:pt x="981" y="480"/>
                  </a:cubicBezTo>
                  <a:cubicBezTo>
                    <a:pt x="981" y="506"/>
                    <a:pt x="981" y="533"/>
                    <a:pt x="981" y="559"/>
                  </a:cubicBezTo>
                  <a:cubicBezTo>
                    <a:pt x="981" y="583"/>
                    <a:pt x="978" y="601"/>
                    <a:pt x="961" y="618"/>
                  </a:cubicBezTo>
                  <a:cubicBezTo>
                    <a:pt x="941" y="638"/>
                    <a:pt x="910" y="634"/>
                    <a:pt x="882" y="634"/>
                  </a:cubicBezTo>
                  <a:cubicBezTo>
                    <a:pt x="659" y="634"/>
                    <a:pt x="436" y="634"/>
                    <a:pt x="214" y="634"/>
                  </a:cubicBezTo>
                  <a:cubicBezTo>
                    <a:pt x="193" y="634"/>
                    <a:pt x="173" y="634"/>
                    <a:pt x="152" y="634"/>
                  </a:cubicBezTo>
                  <a:cubicBezTo>
                    <a:pt x="117" y="634"/>
                    <a:pt x="90" y="606"/>
                    <a:pt x="90" y="571"/>
                  </a:cubicBezTo>
                  <a:cubicBezTo>
                    <a:pt x="89" y="556"/>
                    <a:pt x="90" y="540"/>
                    <a:pt x="90" y="524"/>
                  </a:cubicBezTo>
                  <a:cubicBezTo>
                    <a:pt x="90" y="468"/>
                    <a:pt x="90" y="412"/>
                    <a:pt x="90" y="355"/>
                  </a:cubicBezTo>
                  <a:cubicBezTo>
                    <a:pt x="90" y="276"/>
                    <a:pt x="117" y="202"/>
                    <a:pt x="173" y="144"/>
                  </a:cubicBezTo>
                  <a:cubicBezTo>
                    <a:pt x="188" y="129"/>
                    <a:pt x="204" y="116"/>
                    <a:pt x="222" y="104"/>
                  </a:cubicBezTo>
                  <a:cubicBezTo>
                    <a:pt x="267" y="74"/>
                    <a:pt x="225" y="2"/>
                    <a:pt x="180" y="31"/>
                  </a:cubicBezTo>
                  <a:cubicBezTo>
                    <a:pt x="94" y="88"/>
                    <a:pt x="32" y="175"/>
                    <a:pt x="13" y="277"/>
                  </a:cubicBezTo>
                  <a:cubicBezTo>
                    <a:pt x="2" y="333"/>
                    <a:pt x="6" y="391"/>
                    <a:pt x="6" y="448"/>
                  </a:cubicBezTo>
                  <a:cubicBezTo>
                    <a:pt x="6" y="499"/>
                    <a:pt x="0" y="554"/>
                    <a:pt x="9" y="604"/>
                  </a:cubicBezTo>
                  <a:cubicBezTo>
                    <a:pt x="23" y="676"/>
                    <a:pt x="92" y="718"/>
                    <a:pt x="161" y="718"/>
                  </a:cubicBezTo>
                  <a:cubicBezTo>
                    <a:pt x="375" y="718"/>
                    <a:pt x="590" y="718"/>
                    <a:pt x="805" y="718"/>
                  </a:cubicBezTo>
                  <a:cubicBezTo>
                    <a:pt x="839" y="718"/>
                    <a:pt x="873" y="718"/>
                    <a:pt x="908" y="718"/>
                  </a:cubicBezTo>
                  <a:cubicBezTo>
                    <a:pt x="977" y="718"/>
                    <a:pt x="1035" y="682"/>
                    <a:pt x="1059" y="615"/>
                  </a:cubicBezTo>
                  <a:cubicBezTo>
                    <a:pt x="1066" y="593"/>
                    <a:pt x="1065" y="568"/>
                    <a:pt x="1065" y="545"/>
                  </a:cubicBezTo>
                  <a:cubicBezTo>
                    <a:pt x="1065" y="515"/>
                    <a:pt x="1065" y="486"/>
                    <a:pt x="1065" y="456"/>
                  </a:cubicBezTo>
                  <a:cubicBezTo>
                    <a:pt x="1065" y="400"/>
                    <a:pt x="1068" y="344"/>
                    <a:pt x="1060" y="288"/>
                  </a:cubicBezTo>
                  <a:cubicBezTo>
                    <a:pt x="1045" y="182"/>
                    <a:pt x="978" y="87"/>
                    <a:pt x="888" y="30"/>
                  </a:cubicBezTo>
                  <a:cubicBezTo>
                    <a:pt x="843" y="0"/>
                    <a:pt x="801" y="73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59" name="Forma Livre 37">
              <a:extLst>
                <a:ext uri="{FF2B5EF4-FFF2-40B4-BE49-F238E27FC236}">
                  <a16:creationId xmlns:a16="http://schemas.microsoft.com/office/drawing/2014/main" xmlns="" id="{1CD5CE15-C404-4DA1-AC79-7FCD7E387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6819225" y="-3736976"/>
              <a:ext cx="1903413" cy="1978025"/>
            </a:xfrm>
            <a:custGeom>
              <a:avLst/>
              <a:gdLst>
                <a:gd name="T0" fmla="*/ 554 w 638"/>
                <a:gd name="T1" fmla="*/ 327 h 664"/>
                <a:gd name="T2" fmla="*/ 437 w 638"/>
                <a:gd name="T3" fmla="*/ 527 h 664"/>
                <a:gd name="T4" fmla="*/ 203 w 638"/>
                <a:gd name="T5" fmla="*/ 521 h 664"/>
                <a:gd name="T6" fmla="*/ 96 w 638"/>
                <a:gd name="T7" fmla="*/ 316 h 664"/>
                <a:gd name="T8" fmla="*/ 222 w 638"/>
                <a:gd name="T9" fmla="*/ 123 h 664"/>
                <a:gd name="T10" fmla="*/ 446 w 638"/>
                <a:gd name="T11" fmla="*/ 133 h 664"/>
                <a:gd name="T12" fmla="*/ 554 w 638"/>
                <a:gd name="T13" fmla="*/ 327 h 664"/>
                <a:gd name="T14" fmla="*/ 638 w 638"/>
                <a:gd name="T15" fmla="*/ 327 h 664"/>
                <a:gd name="T16" fmla="*/ 519 w 638"/>
                <a:gd name="T17" fmla="*/ 82 h 664"/>
                <a:gd name="T18" fmla="*/ 244 w 638"/>
                <a:gd name="T19" fmla="*/ 25 h 664"/>
                <a:gd name="T20" fmla="*/ 39 w 638"/>
                <a:gd name="T21" fmla="*/ 201 h 664"/>
                <a:gd name="T22" fmla="*/ 53 w 638"/>
                <a:gd name="T23" fmla="*/ 482 h 664"/>
                <a:gd name="T24" fmla="*/ 406 w 638"/>
                <a:gd name="T25" fmla="*/ 630 h 664"/>
                <a:gd name="T26" fmla="*/ 638 w 638"/>
                <a:gd name="T27" fmla="*/ 327 h 664"/>
                <a:gd name="T28" fmla="*/ 554 w 638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8" h="664">
                  <a:moveTo>
                    <a:pt x="554" y="327"/>
                  </a:moveTo>
                  <a:cubicBezTo>
                    <a:pt x="553" y="410"/>
                    <a:pt x="509" y="485"/>
                    <a:pt x="437" y="527"/>
                  </a:cubicBezTo>
                  <a:cubicBezTo>
                    <a:pt x="365" y="569"/>
                    <a:pt x="274" y="564"/>
                    <a:pt x="203" y="521"/>
                  </a:cubicBezTo>
                  <a:cubicBezTo>
                    <a:pt x="133" y="478"/>
                    <a:pt x="94" y="398"/>
                    <a:pt x="96" y="316"/>
                  </a:cubicBezTo>
                  <a:cubicBezTo>
                    <a:pt x="99" y="234"/>
                    <a:pt x="150" y="161"/>
                    <a:pt x="222" y="123"/>
                  </a:cubicBezTo>
                  <a:cubicBezTo>
                    <a:pt x="292" y="86"/>
                    <a:pt x="379" y="92"/>
                    <a:pt x="446" y="133"/>
                  </a:cubicBezTo>
                  <a:cubicBezTo>
                    <a:pt x="514" y="174"/>
                    <a:pt x="553" y="250"/>
                    <a:pt x="554" y="327"/>
                  </a:cubicBezTo>
                  <a:cubicBezTo>
                    <a:pt x="554" y="381"/>
                    <a:pt x="638" y="382"/>
                    <a:pt x="638" y="327"/>
                  </a:cubicBezTo>
                  <a:cubicBezTo>
                    <a:pt x="637" y="232"/>
                    <a:pt x="594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6" y="116"/>
                    <a:pt x="39" y="201"/>
                  </a:cubicBezTo>
                  <a:cubicBezTo>
                    <a:pt x="0" y="292"/>
                    <a:pt x="5" y="395"/>
                    <a:pt x="53" y="482"/>
                  </a:cubicBezTo>
                  <a:cubicBezTo>
                    <a:pt x="122" y="606"/>
                    <a:pt x="271" y="664"/>
                    <a:pt x="406" y="630"/>
                  </a:cubicBezTo>
                  <a:cubicBezTo>
                    <a:pt x="542" y="595"/>
                    <a:pt x="636" y="466"/>
                    <a:pt x="638" y="327"/>
                  </a:cubicBezTo>
                  <a:cubicBezTo>
                    <a:pt x="638" y="273"/>
                    <a:pt x="554" y="273"/>
                    <a:pt x="554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60" name="Forma Livre 38">
              <a:extLst>
                <a:ext uri="{FF2B5EF4-FFF2-40B4-BE49-F238E27FC236}">
                  <a16:creationId xmlns:a16="http://schemas.microsoft.com/office/drawing/2014/main" xmlns="" id="{B3EDC5DA-BD5A-4D94-9EF8-995AD67F814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7444701" y="-2163763"/>
              <a:ext cx="3182938" cy="2136775"/>
            </a:xfrm>
            <a:custGeom>
              <a:avLst/>
              <a:gdLst>
                <a:gd name="T0" fmla="*/ 846 w 1067"/>
                <a:gd name="T1" fmla="*/ 102 h 717"/>
                <a:gd name="T2" fmla="*/ 980 w 1067"/>
                <a:gd name="T3" fmla="*/ 329 h 717"/>
                <a:gd name="T4" fmla="*/ 981 w 1067"/>
                <a:gd name="T5" fmla="*/ 479 h 717"/>
                <a:gd name="T6" fmla="*/ 981 w 1067"/>
                <a:gd name="T7" fmla="*/ 558 h 717"/>
                <a:gd name="T8" fmla="*/ 961 w 1067"/>
                <a:gd name="T9" fmla="*/ 617 h 717"/>
                <a:gd name="T10" fmla="*/ 882 w 1067"/>
                <a:gd name="T11" fmla="*/ 633 h 717"/>
                <a:gd name="T12" fmla="*/ 213 w 1067"/>
                <a:gd name="T13" fmla="*/ 633 h 717"/>
                <a:gd name="T14" fmla="*/ 152 w 1067"/>
                <a:gd name="T15" fmla="*/ 633 h 717"/>
                <a:gd name="T16" fmla="*/ 89 w 1067"/>
                <a:gd name="T17" fmla="*/ 571 h 717"/>
                <a:gd name="T18" fmla="*/ 89 w 1067"/>
                <a:gd name="T19" fmla="*/ 523 h 717"/>
                <a:gd name="T20" fmla="*/ 89 w 1067"/>
                <a:gd name="T21" fmla="*/ 355 h 717"/>
                <a:gd name="T22" fmla="*/ 172 w 1067"/>
                <a:gd name="T23" fmla="*/ 144 h 717"/>
                <a:gd name="T24" fmla="*/ 222 w 1067"/>
                <a:gd name="T25" fmla="*/ 103 h 717"/>
                <a:gd name="T26" fmla="*/ 179 w 1067"/>
                <a:gd name="T27" fmla="*/ 31 h 717"/>
                <a:gd name="T28" fmla="*/ 12 w 1067"/>
                <a:gd name="T29" fmla="*/ 276 h 717"/>
                <a:gd name="T30" fmla="*/ 5 w 1067"/>
                <a:gd name="T31" fmla="*/ 447 h 717"/>
                <a:gd name="T32" fmla="*/ 9 w 1067"/>
                <a:gd name="T33" fmla="*/ 604 h 717"/>
                <a:gd name="T34" fmla="*/ 161 w 1067"/>
                <a:gd name="T35" fmla="*/ 717 h 717"/>
                <a:gd name="T36" fmla="*/ 804 w 1067"/>
                <a:gd name="T37" fmla="*/ 717 h 717"/>
                <a:gd name="T38" fmla="*/ 907 w 1067"/>
                <a:gd name="T39" fmla="*/ 717 h 717"/>
                <a:gd name="T40" fmla="*/ 1058 w 1067"/>
                <a:gd name="T41" fmla="*/ 614 h 717"/>
                <a:gd name="T42" fmla="*/ 1065 w 1067"/>
                <a:gd name="T43" fmla="*/ 544 h 717"/>
                <a:gd name="T44" fmla="*/ 1065 w 1067"/>
                <a:gd name="T45" fmla="*/ 455 h 717"/>
                <a:gd name="T46" fmla="*/ 1060 w 1067"/>
                <a:gd name="T47" fmla="*/ 287 h 717"/>
                <a:gd name="T48" fmla="*/ 888 w 1067"/>
                <a:gd name="T49" fmla="*/ 29 h 717"/>
                <a:gd name="T50" fmla="*/ 846 w 1067"/>
                <a:gd name="T51" fmla="*/ 102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7" h="717">
                  <a:moveTo>
                    <a:pt x="846" y="102"/>
                  </a:moveTo>
                  <a:cubicBezTo>
                    <a:pt x="924" y="152"/>
                    <a:pt x="974" y="236"/>
                    <a:pt x="980" y="329"/>
                  </a:cubicBezTo>
                  <a:cubicBezTo>
                    <a:pt x="983" y="379"/>
                    <a:pt x="981" y="429"/>
                    <a:pt x="981" y="479"/>
                  </a:cubicBezTo>
                  <a:cubicBezTo>
                    <a:pt x="981" y="505"/>
                    <a:pt x="981" y="532"/>
                    <a:pt x="981" y="558"/>
                  </a:cubicBezTo>
                  <a:cubicBezTo>
                    <a:pt x="981" y="582"/>
                    <a:pt x="978" y="600"/>
                    <a:pt x="961" y="617"/>
                  </a:cubicBezTo>
                  <a:cubicBezTo>
                    <a:pt x="940" y="637"/>
                    <a:pt x="910" y="633"/>
                    <a:pt x="882" y="633"/>
                  </a:cubicBezTo>
                  <a:cubicBezTo>
                    <a:pt x="659" y="633"/>
                    <a:pt x="436" y="633"/>
                    <a:pt x="213" y="633"/>
                  </a:cubicBezTo>
                  <a:cubicBezTo>
                    <a:pt x="193" y="633"/>
                    <a:pt x="172" y="633"/>
                    <a:pt x="152" y="633"/>
                  </a:cubicBezTo>
                  <a:cubicBezTo>
                    <a:pt x="117" y="633"/>
                    <a:pt x="90" y="605"/>
                    <a:pt x="89" y="571"/>
                  </a:cubicBezTo>
                  <a:cubicBezTo>
                    <a:pt x="89" y="555"/>
                    <a:pt x="89" y="539"/>
                    <a:pt x="89" y="523"/>
                  </a:cubicBezTo>
                  <a:cubicBezTo>
                    <a:pt x="89" y="467"/>
                    <a:pt x="89" y="411"/>
                    <a:pt x="89" y="355"/>
                  </a:cubicBezTo>
                  <a:cubicBezTo>
                    <a:pt x="89" y="275"/>
                    <a:pt x="117" y="201"/>
                    <a:pt x="172" y="144"/>
                  </a:cubicBezTo>
                  <a:cubicBezTo>
                    <a:pt x="187" y="128"/>
                    <a:pt x="204" y="115"/>
                    <a:pt x="222" y="103"/>
                  </a:cubicBezTo>
                  <a:cubicBezTo>
                    <a:pt x="267" y="74"/>
                    <a:pt x="225" y="1"/>
                    <a:pt x="179" y="31"/>
                  </a:cubicBezTo>
                  <a:cubicBezTo>
                    <a:pt x="93" y="87"/>
                    <a:pt x="32" y="174"/>
                    <a:pt x="12" y="276"/>
                  </a:cubicBezTo>
                  <a:cubicBezTo>
                    <a:pt x="1" y="332"/>
                    <a:pt x="5" y="391"/>
                    <a:pt x="5" y="447"/>
                  </a:cubicBezTo>
                  <a:cubicBezTo>
                    <a:pt x="5" y="498"/>
                    <a:pt x="0" y="553"/>
                    <a:pt x="9" y="604"/>
                  </a:cubicBezTo>
                  <a:cubicBezTo>
                    <a:pt x="22" y="675"/>
                    <a:pt x="92" y="717"/>
                    <a:pt x="161" y="717"/>
                  </a:cubicBezTo>
                  <a:cubicBezTo>
                    <a:pt x="375" y="717"/>
                    <a:pt x="590" y="717"/>
                    <a:pt x="804" y="717"/>
                  </a:cubicBezTo>
                  <a:cubicBezTo>
                    <a:pt x="839" y="717"/>
                    <a:pt x="873" y="717"/>
                    <a:pt x="907" y="717"/>
                  </a:cubicBezTo>
                  <a:cubicBezTo>
                    <a:pt x="977" y="717"/>
                    <a:pt x="1035" y="681"/>
                    <a:pt x="1058" y="614"/>
                  </a:cubicBezTo>
                  <a:cubicBezTo>
                    <a:pt x="1066" y="592"/>
                    <a:pt x="1065" y="568"/>
                    <a:pt x="1065" y="544"/>
                  </a:cubicBezTo>
                  <a:cubicBezTo>
                    <a:pt x="1065" y="515"/>
                    <a:pt x="1065" y="485"/>
                    <a:pt x="1065" y="455"/>
                  </a:cubicBezTo>
                  <a:cubicBezTo>
                    <a:pt x="1065" y="399"/>
                    <a:pt x="1067" y="343"/>
                    <a:pt x="1060" y="287"/>
                  </a:cubicBezTo>
                  <a:cubicBezTo>
                    <a:pt x="1045" y="181"/>
                    <a:pt x="977" y="86"/>
                    <a:pt x="888" y="29"/>
                  </a:cubicBezTo>
                  <a:cubicBezTo>
                    <a:pt x="842" y="0"/>
                    <a:pt x="800" y="72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74" name="Forma Livre 39">
              <a:extLst>
                <a:ext uri="{FF2B5EF4-FFF2-40B4-BE49-F238E27FC236}">
                  <a16:creationId xmlns:a16="http://schemas.microsoft.com/office/drawing/2014/main" xmlns="" id="{F9DCB288-7675-41B6-9E88-9068BFDC0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121438" y="-3736976"/>
              <a:ext cx="1906588" cy="1978025"/>
            </a:xfrm>
            <a:custGeom>
              <a:avLst/>
              <a:gdLst>
                <a:gd name="T0" fmla="*/ 555 w 639"/>
                <a:gd name="T1" fmla="*/ 327 h 664"/>
                <a:gd name="T2" fmla="*/ 438 w 639"/>
                <a:gd name="T3" fmla="*/ 527 h 664"/>
                <a:gd name="T4" fmla="*/ 204 w 639"/>
                <a:gd name="T5" fmla="*/ 521 h 664"/>
                <a:gd name="T6" fmla="*/ 97 w 639"/>
                <a:gd name="T7" fmla="*/ 316 h 664"/>
                <a:gd name="T8" fmla="*/ 222 w 639"/>
                <a:gd name="T9" fmla="*/ 123 h 664"/>
                <a:gd name="T10" fmla="*/ 447 w 639"/>
                <a:gd name="T11" fmla="*/ 133 h 664"/>
                <a:gd name="T12" fmla="*/ 555 w 639"/>
                <a:gd name="T13" fmla="*/ 327 h 664"/>
                <a:gd name="T14" fmla="*/ 639 w 639"/>
                <a:gd name="T15" fmla="*/ 327 h 664"/>
                <a:gd name="T16" fmla="*/ 519 w 639"/>
                <a:gd name="T17" fmla="*/ 82 h 664"/>
                <a:gd name="T18" fmla="*/ 244 w 639"/>
                <a:gd name="T19" fmla="*/ 25 h 664"/>
                <a:gd name="T20" fmla="*/ 40 w 639"/>
                <a:gd name="T21" fmla="*/ 201 h 664"/>
                <a:gd name="T22" fmla="*/ 54 w 639"/>
                <a:gd name="T23" fmla="*/ 482 h 664"/>
                <a:gd name="T24" fmla="*/ 407 w 639"/>
                <a:gd name="T25" fmla="*/ 630 h 664"/>
                <a:gd name="T26" fmla="*/ 639 w 639"/>
                <a:gd name="T27" fmla="*/ 327 h 664"/>
                <a:gd name="T28" fmla="*/ 555 w 639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9" h="664">
                  <a:moveTo>
                    <a:pt x="555" y="327"/>
                  </a:moveTo>
                  <a:cubicBezTo>
                    <a:pt x="554" y="410"/>
                    <a:pt x="510" y="485"/>
                    <a:pt x="438" y="527"/>
                  </a:cubicBezTo>
                  <a:cubicBezTo>
                    <a:pt x="366" y="569"/>
                    <a:pt x="275" y="564"/>
                    <a:pt x="204" y="521"/>
                  </a:cubicBezTo>
                  <a:cubicBezTo>
                    <a:pt x="133" y="478"/>
                    <a:pt x="95" y="398"/>
                    <a:pt x="97" y="316"/>
                  </a:cubicBezTo>
                  <a:cubicBezTo>
                    <a:pt x="100" y="234"/>
                    <a:pt x="151" y="161"/>
                    <a:pt x="222" y="123"/>
                  </a:cubicBezTo>
                  <a:cubicBezTo>
                    <a:pt x="293" y="86"/>
                    <a:pt x="380" y="92"/>
                    <a:pt x="447" y="133"/>
                  </a:cubicBezTo>
                  <a:cubicBezTo>
                    <a:pt x="514" y="174"/>
                    <a:pt x="554" y="250"/>
                    <a:pt x="555" y="327"/>
                  </a:cubicBezTo>
                  <a:cubicBezTo>
                    <a:pt x="555" y="381"/>
                    <a:pt x="639" y="382"/>
                    <a:pt x="639" y="327"/>
                  </a:cubicBezTo>
                  <a:cubicBezTo>
                    <a:pt x="638" y="232"/>
                    <a:pt x="595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7" y="116"/>
                    <a:pt x="40" y="201"/>
                  </a:cubicBezTo>
                  <a:cubicBezTo>
                    <a:pt x="0" y="292"/>
                    <a:pt x="5" y="395"/>
                    <a:pt x="54" y="482"/>
                  </a:cubicBezTo>
                  <a:cubicBezTo>
                    <a:pt x="123" y="606"/>
                    <a:pt x="272" y="664"/>
                    <a:pt x="407" y="630"/>
                  </a:cubicBezTo>
                  <a:cubicBezTo>
                    <a:pt x="543" y="595"/>
                    <a:pt x="637" y="466"/>
                    <a:pt x="639" y="327"/>
                  </a:cubicBezTo>
                  <a:cubicBezTo>
                    <a:pt x="639" y="273"/>
                    <a:pt x="555" y="273"/>
                    <a:pt x="555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75" name="Forma Livre 40">
              <a:extLst>
                <a:ext uri="{FF2B5EF4-FFF2-40B4-BE49-F238E27FC236}">
                  <a16:creationId xmlns:a16="http://schemas.microsoft.com/office/drawing/2014/main" xmlns="" id="{9ABAA1E3-5A43-4715-8E36-58674814B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46913" y="-2163763"/>
              <a:ext cx="3186113" cy="2136775"/>
            </a:xfrm>
            <a:custGeom>
              <a:avLst/>
              <a:gdLst>
                <a:gd name="T0" fmla="*/ 846 w 1068"/>
                <a:gd name="T1" fmla="*/ 102 h 717"/>
                <a:gd name="T2" fmla="*/ 981 w 1068"/>
                <a:gd name="T3" fmla="*/ 329 h 717"/>
                <a:gd name="T4" fmla="*/ 981 w 1068"/>
                <a:gd name="T5" fmla="*/ 479 h 717"/>
                <a:gd name="T6" fmla="*/ 981 w 1068"/>
                <a:gd name="T7" fmla="*/ 558 h 717"/>
                <a:gd name="T8" fmla="*/ 961 w 1068"/>
                <a:gd name="T9" fmla="*/ 617 h 717"/>
                <a:gd name="T10" fmla="*/ 882 w 1068"/>
                <a:gd name="T11" fmla="*/ 633 h 717"/>
                <a:gd name="T12" fmla="*/ 214 w 1068"/>
                <a:gd name="T13" fmla="*/ 633 h 717"/>
                <a:gd name="T14" fmla="*/ 153 w 1068"/>
                <a:gd name="T15" fmla="*/ 633 h 717"/>
                <a:gd name="T16" fmla="*/ 90 w 1068"/>
                <a:gd name="T17" fmla="*/ 571 h 717"/>
                <a:gd name="T18" fmla="*/ 90 w 1068"/>
                <a:gd name="T19" fmla="*/ 523 h 717"/>
                <a:gd name="T20" fmla="*/ 90 w 1068"/>
                <a:gd name="T21" fmla="*/ 355 h 717"/>
                <a:gd name="T22" fmla="*/ 173 w 1068"/>
                <a:gd name="T23" fmla="*/ 144 h 717"/>
                <a:gd name="T24" fmla="*/ 222 w 1068"/>
                <a:gd name="T25" fmla="*/ 103 h 717"/>
                <a:gd name="T26" fmla="*/ 180 w 1068"/>
                <a:gd name="T27" fmla="*/ 31 h 717"/>
                <a:gd name="T28" fmla="*/ 13 w 1068"/>
                <a:gd name="T29" fmla="*/ 276 h 717"/>
                <a:gd name="T30" fmla="*/ 6 w 1068"/>
                <a:gd name="T31" fmla="*/ 447 h 717"/>
                <a:gd name="T32" fmla="*/ 10 w 1068"/>
                <a:gd name="T33" fmla="*/ 604 h 717"/>
                <a:gd name="T34" fmla="*/ 161 w 1068"/>
                <a:gd name="T35" fmla="*/ 717 h 717"/>
                <a:gd name="T36" fmla="*/ 805 w 1068"/>
                <a:gd name="T37" fmla="*/ 717 h 717"/>
                <a:gd name="T38" fmla="*/ 908 w 1068"/>
                <a:gd name="T39" fmla="*/ 717 h 717"/>
                <a:gd name="T40" fmla="*/ 1059 w 1068"/>
                <a:gd name="T41" fmla="*/ 614 h 717"/>
                <a:gd name="T42" fmla="*/ 1065 w 1068"/>
                <a:gd name="T43" fmla="*/ 544 h 717"/>
                <a:gd name="T44" fmla="*/ 1065 w 1068"/>
                <a:gd name="T45" fmla="*/ 455 h 717"/>
                <a:gd name="T46" fmla="*/ 1060 w 1068"/>
                <a:gd name="T47" fmla="*/ 287 h 717"/>
                <a:gd name="T48" fmla="*/ 889 w 1068"/>
                <a:gd name="T49" fmla="*/ 29 h 717"/>
                <a:gd name="T50" fmla="*/ 846 w 1068"/>
                <a:gd name="T51" fmla="*/ 102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8" h="717">
                  <a:moveTo>
                    <a:pt x="846" y="102"/>
                  </a:moveTo>
                  <a:cubicBezTo>
                    <a:pt x="924" y="152"/>
                    <a:pt x="975" y="236"/>
                    <a:pt x="981" y="329"/>
                  </a:cubicBezTo>
                  <a:cubicBezTo>
                    <a:pt x="984" y="379"/>
                    <a:pt x="981" y="429"/>
                    <a:pt x="981" y="479"/>
                  </a:cubicBezTo>
                  <a:cubicBezTo>
                    <a:pt x="981" y="505"/>
                    <a:pt x="981" y="532"/>
                    <a:pt x="981" y="558"/>
                  </a:cubicBezTo>
                  <a:cubicBezTo>
                    <a:pt x="981" y="582"/>
                    <a:pt x="978" y="600"/>
                    <a:pt x="961" y="617"/>
                  </a:cubicBezTo>
                  <a:cubicBezTo>
                    <a:pt x="941" y="637"/>
                    <a:pt x="911" y="633"/>
                    <a:pt x="882" y="633"/>
                  </a:cubicBezTo>
                  <a:cubicBezTo>
                    <a:pt x="659" y="633"/>
                    <a:pt x="437" y="633"/>
                    <a:pt x="214" y="633"/>
                  </a:cubicBezTo>
                  <a:cubicBezTo>
                    <a:pt x="193" y="633"/>
                    <a:pt x="173" y="633"/>
                    <a:pt x="153" y="633"/>
                  </a:cubicBezTo>
                  <a:cubicBezTo>
                    <a:pt x="118" y="633"/>
                    <a:pt x="91" y="605"/>
                    <a:pt x="90" y="571"/>
                  </a:cubicBezTo>
                  <a:cubicBezTo>
                    <a:pt x="89" y="555"/>
                    <a:pt x="90" y="539"/>
                    <a:pt x="90" y="523"/>
                  </a:cubicBezTo>
                  <a:cubicBezTo>
                    <a:pt x="90" y="467"/>
                    <a:pt x="90" y="411"/>
                    <a:pt x="90" y="355"/>
                  </a:cubicBezTo>
                  <a:cubicBezTo>
                    <a:pt x="90" y="275"/>
                    <a:pt x="117" y="201"/>
                    <a:pt x="173" y="144"/>
                  </a:cubicBezTo>
                  <a:cubicBezTo>
                    <a:pt x="188" y="128"/>
                    <a:pt x="204" y="115"/>
                    <a:pt x="222" y="103"/>
                  </a:cubicBezTo>
                  <a:cubicBezTo>
                    <a:pt x="267" y="74"/>
                    <a:pt x="225" y="1"/>
                    <a:pt x="180" y="31"/>
                  </a:cubicBezTo>
                  <a:cubicBezTo>
                    <a:pt x="94" y="87"/>
                    <a:pt x="32" y="174"/>
                    <a:pt x="13" y="276"/>
                  </a:cubicBezTo>
                  <a:cubicBezTo>
                    <a:pt x="2" y="332"/>
                    <a:pt x="6" y="391"/>
                    <a:pt x="6" y="447"/>
                  </a:cubicBezTo>
                  <a:cubicBezTo>
                    <a:pt x="6" y="498"/>
                    <a:pt x="0" y="553"/>
                    <a:pt x="10" y="604"/>
                  </a:cubicBezTo>
                  <a:cubicBezTo>
                    <a:pt x="23" y="675"/>
                    <a:pt x="93" y="717"/>
                    <a:pt x="161" y="717"/>
                  </a:cubicBezTo>
                  <a:cubicBezTo>
                    <a:pt x="376" y="717"/>
                    <a:pt x="590" y="717"/>
                    <a:pt x="805" y="717"/>
                  </a:cubicBezTo>
                  <a:cubicBezTo>
                    <a:pt x="839" y="717"/>
                    <a:pt x="874" y="717"/>
                    <a:pt x="908" y="717"/>
                  </a:cubicBezTo>
                  <a:cubicBezTo>
                    <a:pt x="978" y="717"/>
                    <a:pt x="1036" y="681"/>
                    <a:pt x="1059" y="614"/>
                  </a:cubicBezTo>
                  <a:cubicBezTo>
                    <a:pt x="1067" y="592"/>
                    <a:pt x="1065" y="568"/>
                    <a:pt x="1065" y="544"/>
                  </a:cubicBezTo>
                  <a:cubicBezTo>
                    <a:pt x="1065" y="515"/>
                    <a:pt x="1065" y="485"/>
                    <a:pt x="1065" y="455"/>
                  </a:cubicBezTo>
                  <a:cubicBezTo>
                    <a:pt x="1065" y="399"/>
                    <a:pt x="1068" y="343"/>
                    <a:pt x="1060" y="287"/>
                  </a:cubicBezTo>
                  <a:cubicBezTo>
                    <a:pt x="1046" y="181"/>
                    <a:pt x="978" y="86"/>
                    <a:pt x="889" y="29"/>
                  </a:cubicBezTo>
                  <a:cubicBezTo>
                    <a:pt x="843" y="0"/>
                    <a:pt x="801" y="72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76" name="Forma Livre 41">
              <a:extLst>
                <a:ext uri="{FF2B5EF4-FFF2-40B4-BE49-F238E27FC236}">
                  <a16:creationId xmlns:a16="http://schemas.microsoft.com/office/drawing/2014/main" xmlns="" id="{EA6EC370-AE96-4357-86E0-93B6C20D2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120225" y="-5770563"/>
              <a:ext cx="250825" cy="2101850"/>
            </a:xfrm>
            <a:custGeom>
              <a:avLst/>
              <a:gdLst>
                <a:gd name="T0" fmla="*/ 0 w 84"/>
                <a:gd name="T1" fmla="*/ 54 h 705"/>
                <a:gd name="T2" fmla="*/ 0 w 84"/>
                <a:gd name="T3" fmla="*/ 631 h 705"/>
                <a:gd name="T4" fmla="*/ 0 w 84"/>
                <a:gd name="T5" fmla="*/ 650 h 705"/>
                <a:gd name="T6" fmla="*/ 84 w 84"/>
                <a:gd name="T7" fmla="*/ 650 h 705"/>
                <a:gd name="T8" fmla="*/ 84 w 84"/>
                <a:gd name="T9" fmla="*/ 73 h 705"/>
                <a:gd name="T10" fmla="*/ 84 w 84"/>
                <a:gd name="T11" fmla="*/ 54 h 705"/>
                <a:gd name="T12" fmla="*/ 0 w 84"/>
                <a:gd name="T13" fmla="*/ 54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05">
                  <a:moveTo>
                    <a:pt x="0" y="54"/>
                  </a:moveTo>
                  <a:cubicBezTo>
                    <a:pt x="0" y="247"/>
                    <a:pt x="0" y="439"/>
                    <a:pt x="0" y="631"/>
                  </a:cubicBezTo>
                  <a:cubicBezTo>
                    <a:pt x="0" y="638"/>
                    <a:pt x="0" y="644"/>
                    <a:pt x="0" y="650"/>
                  </a:cubicBezTo>
                  <a:cubicBezTo>
                    <a:pt x="0" y="705"/>
                    <a:pt x="84" y="705"/>
                    <a:pt x="84" y="650"/>
                  </a:cubicBezTo>
                  <a:cubicBezTo>
                    <a:pt x="84" y="458"/>
                    <a:pt x="84" y="266"/>
                    <a:pt x="84" y="73"/>
                  </a:cubicBezTo>
                  <a:cubicBezTo>
                    <a:pt x="84" y="67"/>
                    <a:pt x="84" y="61"/>
                    <a:pt x="84" y="54"/>
                  </a:cubicBezTo>
                  <a:cubicBezTo>
                    <a:pt x="84" y="0"/>
                    <a:pt x="0" y="0"/>
                    <a:pt x="0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77" name="Forma livre 42">
              <a:extLst>
                <a:ext uri="{FF2B5EF4-FFF2-40B4-BE49-F238E27FC236}">
                  <a16:creationId xmlns:a16="http://schemas.microsoft.com/office/drawing/2014/main" xmlns="" id="{5368DFC5-02C5-4946-A452-2652C5D14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742650" y="-4017963"/>
              <a:ext cx="1944688" cy="1266825"/>
            </a:xfrm>
            <a:custGeom>
              <a:avLst/>
              <a:gdLst>
                <a:gd name="T0" fmla="*/ 89 w 652"/>
                <a:gd name="T1" fmla="*/ 398 h 425"/>
                <a:gd name="T2" fmla="*/ 589 w 652"/>
                <a:gd name="T3" fmla="*/ 109 h 425"/>
                <a:gd name="T4" fmla="*/ 605 w 652"/>
                <a:gd name="T5" fmla="*/ 100 h 425"/>
                <a:gd name="T6" fmla="*/ 563 w 652"/>
                <a:gd name="T7" fmla="*/ 27 h 425"/>
                <a:gd name="T8" fmla="*/ 63 w 652"/>
                <a:gd name="T9" fmla="*/ 316 h 425"/>
                <a:gd name="T10" fmla="*/ 47 w 652"/>
                <a:gd name="T11" fmla="*/ 325 h 425"/>
                <a:gd name="T12" fmla="*/ 89 w 652"/>
                <a:gd name="T13" fmla="*/ 39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425">
                  <a:moveTo>
                    <a:pt x="89" y="398"/>
                  </a:moveTo>
                  <a:cubicBezTo>
                    <a:pt x="256" y="302"/>
                    <a:pt x="422" y="205"/>
                    <a:pt x="589" y="109"/>
                  </a:cubicBezTo>
                  <a:cubicBezTo>
                    <a:pt x="594" y="106"/>
                    <a:pt x="600" y="103"/>
                    <a:pt x="605" y="100"/>
                  </a:cubicBezTo>
                  <a:cubicBezTo>
                    <a:pt x="652" y="73"/>
                    <a:pt x="610" y="0"/>
                    <a:pt x="563" y="27"/>
                  </a:cubicBezTo>
                  <a:cubicBezTo>
                    <a:pt x="396" y="123"/>
                    <a:pt x="230" y="219"/>
                    <a:pt x="63" y="316"/>
                  </a:cubicBezTo>
                  <a:cubicBezTo>
                    <a:pt x="58" y="319"/>
                    <a:pt x="52" y="322"/>
                    <a:pt x="47" y="325"/>
                  </a:cubicBezTo>
                  <a:cubicBezTo>
                    <a:pt x="0" y="352"/>
                    <a:pt x="42" y="425"/>
                    <a:pt x="89" y="3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78" name="Forma Livre 43">
              <a:extLst>
                <a:ext uri="{FF2B5EF4-FFF2-40B4-BE49-F238E27FC236}">
                  <a16:creationId xmlns:a16="http://schemas.microsoft.com/office/drawing/2014/main" xmlns="" id="{8580222D-9DD6-41E9-912C-179A6E105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191663" y="-4017963"/>
              <a:ext cx="1946275" cy="1266825"/>
            </a:xfrm>
            <a:custGeom>
              <a:avLst/>
              <a:gdLst>
                <a:gd name="T0" fmla="*/ 605 w 652"/>
                <a:gd name="T1" fmla="*/ 325 h 425"/>
                <a:gd name="T2" fmla="*/ 106 w 652"/>
                <a:gd name="T3" fmla="*/ 37 h 425"/>
                <a:gd name="T4" fmla="*/ 89 w 652"/>
                <a:gd name="T5" fmla="*/ 27 h 425"/>
                <a:gd name="T6" fmla="*/ 47 w 652"/>
                <a:gd name="T7" fmla="*/ 100 h 425"/>
                <a:gd name="T8" fmla="*/ 546 w 652"/>
                <a:gd name="T9" fmla="*/ 388 h 425"/>
                <a:gd name="T10" fmla="*/ 563 w 652"/>
                <a:gd name="T11" fmla="*/ 398 h 425"/>
                <a:gd name="T12" fmla="*/ 605 w 652"/>
                <a:gd name="T13" fmla="*/ 325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425">
                  <a:moveTo>
                    <a:pt x="605" y="325"/>
                  </a:moveTo>
                  <a:cubicBezTo>
                    <a:pt x="439" y="229"/>
                    <a:pt x="272" y="133"/>
                    <a:pt x="106" y="37"/>
                  </a:cubicBezTo>
                  <a:cubicBezTo>
                    <a:pt x="100" y="33"/>
                    <a:pt x="95" y="30"/>
                    <a:pt x="89" y="27"/>
                  </a:cubicBezTo>
                  <a:cubicBezTo>
                    <a:pt x="42" y="0"/>
                    <a:pt x="0" y="73"/>
                    <a:pt x="47" y="100"/>
                  </a:cubicBezTo>
                  <a:cubicBezTo>
                    <a:pt x="213" y="196"/>
                    <a:pt x="380" y="292"/>
                    <a:pt x="546" y="388"/>
                  </a:cubicBezTo>
                  <a:cubicBezTo>
                    <a:pt x="552" y="391"/>
                    <a:pt x="557" y="395"/>
                    <a:pt x="563" y="398"/>
                  </a:cubicBezTo>
                  <a:cubicBezTo>
                    <a:pt x="610" y="425"/>
                    <a:pt x="652" y="352"/>
                    <a:pt x="605" y="3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</p:grpSp>
      <p:sp>
        <p:nvSpPr>
          <p:cNvPr id="3" name="Título 2" hidden="1">
            <a:extLst>
              <a:ext uri="{FF2B5EF4-FFF2-40B4-BE49-F238E27FC236}">
                <a16:creationId xmlns:a16="http://schemas.microsoft.com/office/drawing/2014/main" xmlns="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724400"/>
            <a:ext cx="12401233" cy="20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502788" y="1019630"/>
            <a:ext cx="4735962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AGRICULTURA,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INDÚSTRIA E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COMÉRCIO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02103" y="2768791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962525" y="0"/>
            <a:ext cx="7438707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109" name="Imagem 10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341"/>
            <a:ext cx="12401233" cy="2025534"/>
          </a:xfrm>
          <a:prstGeom prst="rect">
            <a:avLst/>
          </a:prstGeom>
        </p:spPr>
      </p:pic>
      <p:graphicFrame>
        <p:nvGraphicFramePr>
          <p:cNvPr id="9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817164"/>
              </p:ext>
            </p:extLst>
          </p:nvPr>
        </p:nvGraphicFramePr>
        <p:xfrm>
          <a:off x="5210175" y="1019630"/>
          <a:ext cx="6874426" cy="1856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Worksheet" r:id="rId5" imgW="3562181" imgH="961968" progId="Excel.Sheet.12">
                  <p:link updateAutomatic="1"/>
                </p:oleObj>
              </mc:Choice>
              <mc:Fallback>
                <p:oleObj name="Worksheet" r:id="rId5" imgW="3562181" imgH="961968" progId="Excel.Sheet.12">
                  <p:link updateAutomatic="1"/>
                  <p:pic>
                    <p:nvPicPr>
                      <p:cNvPr id="14339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75" y="1019630"/>
                        <a:ext cx="6874426" cy="18569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6789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502102" y="1045375"/>
            <a:ext cx="4735962" cy="20518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ÁGUA,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SANEAMENTO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BÁSICO E 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LIMPEZA URBANA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02103" y="3454591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962525" y="0"/>
            <a:ext cx="7438707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109" name="Imagem 10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341"/>
            <a:ext cx="12401233" cy="2025534"/>
          </a:xfrm>
          <a:prstGeom prst="rect">
            <a:avLst/>
          </a:prstGeom>
        </p:spPr>
      </p:pic>
      <p:graphicFrame>
        <p:nvGraphicFramePr>
          <p:cNvPr id="10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038536"/>
              </p:ext>
            </p:extLst>
          </p:nvPr>
        </p:nvGraphicFramePr>
        <p:xfrm>
          <a:off x="5169349" y="1045375"/>
          <a:ext cx="6867525" cy="2956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Worksheet" r:id="rId5" imgW="3562181" imgH="1533539" progId="Excel.Sheet.12">
                  <p:link updateAutomatic="1"/>
                </p:oleObj>
              </mc:Choice>
              <mc:Fallback>
                <p:oleObj name="Worksheet" r:id="rId5" imgW="3562181" imgH="1533539" progId="Excel.Sheet.12">
                  <p:link updateAutomatic="1"/>
                  <p:pic>
                    <p:nvPicPr>
                      <p:cNvPr id="15363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349" y="1045375"/>
                        <a:ext cx="6867525" cy="2956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065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502102" y="1045375"/>
            <a:ext cx="4735962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ASSISTÊNCIA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SOCIAL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02103" y="3454591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962525" y="0"/>
            <a:ext cx="7438707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109" name="Imagem 10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341"/>
            <a:ext cx="12401233" cy="2025534"/>
          </a:xfrm>
          <a:prstGeom prst="rect">
            <a:avLst/>
          </a:prstGeom>
        </p:spPr>
      </p:pic>
      <p:graphicFrame>
        <p:nvGraphicFramePr>
          <p:cNvPr id="9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383827"/>
              </p:ext>
            </p:extLst>
          </p:nvPr>
        </p:nvGraphicFramePr>
        <p:xfrm>
          <a:off x="5189646" y="968375"/>
          <a:ext cx="6840537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Worksheet" r:id="rId5" imgW="3562181" imgH="1914460" progId="Excel.Sheet.12">
                  <p:link updateAutomatic="1"/>
                </p:oleObj>
              </mc:Choice>
              <mc:Fallback>
                <p:oleObj name="Worksheet" r:id="rId5" imgW="3562181" imgH="1914460" progId="Excel.Sheet.12">
                  <p:link updateAutomatic="1"/>
                  <p:pic>
                    <p:nvPicPr>
                      <p:cNvPr id="16387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646" y="968375"/>
                        <a:ext cx="6840537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8355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502102" y="1045375"/>
            <a:ext cx="4735962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FUNDO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 SAÚDE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02103" y="3454591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962525" y="0"/>
            <a:ext cx="7438707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109" name="Imagem 10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341"/>
            <a:ext cx="12401233" cy="2025534"/>
          </a:xfrm>
          <a:prstGeom prst="rect">
            <a:avLst/>
          </a:prstGeom>
        </p:spPr>
      </p:pic>
      <p:graphicFrame>
        <p:nvGraphicFramePr>
          <p:cNvPr id="10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214290"/>
              </p:ext>
            </p:extLst>
          </p:nvPr>
        </p:nvGraphicFramePr>
        <p:xfrm>
          <a:off x="5153025" y="1045375"/>
          <a:ext cx="6553200" cy="352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Worksheet" r:id="rId5" imgW="3562181" imgH="1914460" progId="Excel.Sheet.12">
                  <p:link updateAutomatic="1"/>
                </p:oleObj>
              </mc:Choice>
              <mc:Fallback>
                <p:oleObj name="Worksheet" r:id="rId5" imgW="3562181" imgH="1914460" progId="Excel.Sheet.12">
                  <p:link updateAutomatic="1"/>
                  <p:pic>
                    <p:nvPicPr>
                      <p:cNvPr id="17411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025" y="1045375"/>
                        <a:ext cx="6553200" cy="352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9804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502102" y="1045375"/>
            <a:ext cx="4735962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ENCARGOS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GERAIS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02103" y="3454591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962525" y="0"/>
            <a:ext cx="7438707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109" name="Imagem 10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341"/>
            <a:ext cx="12401233" cy="2025534"/>
          </a:xfrm>
          <a:prstGeom prst="rect">
            <a:avLst/>
          </a:prstGeom>
        </p:spPr>
      </p:pic>
      <p:graphicFrame>
        <p:nvGraphicFramePr>
          <p:cNvPr id="11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853271"/>
              </p:ext>
            </p:extLst>
          </p:nvPr>
        </p:nvGraphicFramePr>
        <p:xfrm>
          <a:off x="5238064" y="1045375"/>
          <a:ext cx="6864821" cy="295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Worksheet" r:id="rId5" imgW="3562181" imgH="1533539" progId="Excel.Sheet.12">
                  <p:link updateAutomatic="1"/>
                </p:oleObj>
              </mc:Choice>
              <mc:Fallback>
                <p:oleObj name="Worksheet" r:id="rId5" imgW="3562181" imgH="1533539" progId="Excel.Sheet.12">
                  <p:link updateAutomatic="1"/>
                  <p:pic>
                    <p:nvPicPr>
                      <p:cNvPr id="19459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064" y="1045375"/>
                        <a:ext cx="6864821" cy="295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6451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502102" y="1045375"/>
            <a:ext cx="4735962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TOTAL GERAL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02103" y="3454591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962525" y="0"/>
            <a:ext cx="7438707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109" name="Imagem 10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341"/>
            <a:ext cx="12401233" cy="2025534"/>
          </a:xfrm>
          <a:prstGeom prst="rect">
            <a:avLst/>
          </a:prstGeom>
        </p:spPr>
      </p:pic>
      <p:graphicFrame>
        <p:nvGraphicFramePr>
          <p:cNvPr id="9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649189"/>
              </p:ext>
            </p:extLst>
          </p:nvPr>
        </p:nvGraphicFramePr>
        <p:xfrm>
          <a:off x="5054257" y="947064"/>
          <a:ext cx="7042493" cy="2267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Worksheet" r:id="rId5" imgW="4171889" imgH="1342889" progId="Excel.Sheet.12">
                  <p:link updateAutomatic="1"/>
                </p:oleObj>
              </mc:Choice>
              <mc:Fallback>
                <p:oleObj name="Worksheet" r:id="rId5" imgW="4171889" imgH="1342889" progId="Excel.Sheet.12">
                  <p:link updateAutomatic="1"/>
                  <p:pic>
                    <p:nvPicPr>
                      <p:cNvPr id="20483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257" y="947064"/>
                        <a:ext cx="7042493" cy="2267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7233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502102" y="1045375"/>
            <a:ext cx="4735962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RECEITA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CORRENTE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LÍQUIDA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02103" y="3454591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962525" y="0"/>
            <a:ext cx="7438707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109" name="Imagem 10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341"/>
            <a:ext cx="12401233" cy="2025534"/>
          </a:xfrm>
          <a:prstGeom prst="rect">
            <a:avLst/>
          </a:prstGeom>
        </p:spPr>
      </p:pic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015736"/>
              </p:ext>
            </p:extLst>
          </p:nvPr>
        </p:nvGraphicFramePr>
        <p:xfrm>
          <a:off x="5327649" y="1045375"/>
          <a:ext cx="6626225" cy="2641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18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684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58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035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R$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Variação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2018.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24.037.337,61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2019.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27.095.139,51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2020.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29.191.792,78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2021.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35.360.997,95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2022*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42.073.380,92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18,98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2023.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46.620.000,00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389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 Últimos 12 meses até agosto/2022.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75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502102" y="1045375"/>
            <a:ext cx="4735962" cy="20518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RECEITA 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PROJETADA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FONTES DE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RECURSOS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02103" y="3454591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962525" y="0"/>
            <a:ext cx="7438707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109" name="Imagem 10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341"/>
            <a:ext cx="12401233" cy="2025534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804512"/>
              </p:ext>
            </p:extLst>
          </p:nvPr>
        </p:nvGraphicFramePr>
        <p:xfrm>
          <a:off x="5238064" y="1045375"/>
          <a:ext cx="6887261" cy="3566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11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61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56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 dirty="0">
                          <a:effectLst/>
                        </a:rPr>
                        <a:t>Especificação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2023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6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</a:rPr>
                        <a:t>Recursos Ordinários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37.625.931,60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56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</a:rPr>
                        <a:t>CIDE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15.052,00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56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</a:rPr>
                        <a:t>Convênios Segurança Pública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33.517,20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56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</a:rPr>
                        <a:t>FUNDEB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5.605.000,00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56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</a:rPr>
                        <a:t>Recursos Salário Educação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451.000,00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56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FEP e CFEM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421.000,00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56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COSIP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637.636,00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56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</a:rPr>
                        <a:t>Transporte Escolar Estado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180.200,00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56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SUAS - União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95.506,00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56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SUAS - Estado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30.740,00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56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Recursos PNAE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76.341,20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56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</a:rPr>
                        <a:t>Recursos PNATE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68.158,00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56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</a:rPr>
                        <a:t>SUS - União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1.237.560,00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56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SUS - Estado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142.358,00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56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TOTAL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46.620.000,00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31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D815E537-4AB4-4445-A3AC-40D738EDF3DC}"/>
              </a:ext>
            </a:extLst>
          </p:cNvPr>
          <p:cNvSpPr txBox="1"/>
          <p:nvPr/>
        </p:nvSpPr>
        <p:spPr>
          <a:xfrm>
            <a:off x="973958" y="717185"/>
            <a:ext cx="639521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FUNDAMENTAÇÃO LEGAL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endParaRPr lang="pt-BR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B38D4B56-7D6C-4345-912F-B3BA9A014E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439512" y="278996"/>
            <a:ext cx="0" cy="63572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E7D1D117-BC5C-430A-9FEB-B231E69151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2577E8EA-5E95-41C5-8BE8-EE647DE26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grpSp>
        <p:nvGrpSpPr>
          <p:cNvPr id="62" name="Grupo 61" descr="Esta imagem é a mão de uma mulher escrevendo em um pedaço de papel. ">
            <a:extLst>
              <a:ext uri="{FF2B5EF4-FFF2-40B4-BE49-F238E27FC236}">
                <a16:creationId xmlns:a16="http://schemas.microsoft.com/office/drawing/2014/main" xmlns="" id="{123C05C1-3914-48FB-B4B8-1388A2DB5ACE}"/>
              </a:ext>
            </a:extLst>
          </p:cNvPr>
          <p:cNvGrpSpPr/>
          <p:nvPr/>
        </p:nvGrpSpPr>
        <p:grpSpPr>
          <a:xfrm>
            <a:off x="4482071" y="-508000"/>
            <a:ext cx="8739666" cy="8346238"/>
            <a:chOff x="4597682" y="-439156"/>
            <a:chExt cx="7594320" cy="7252450"/>
          </a:xfrm>
        </p:grpSpPr>
        <p:sp>
          <p:nvSpPr>
            <p:cNvPr id="45" name="Forma Livre 22">
              <a:extLst>
                <a:ext uri="{FF2B5EF4-FFF2-40B4-BE49-F238E27FC236}">
                  <a16:creationId xmlns:a16="http://schemas.microsoft.com/office/drawing/2014/main" xmlns="" id="{52C7242F-F484-4573-8387-13E2AE9DD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682" y="-6899"/>
              <a:ext cx="7594319" cy="6820193"/>
            </a:xfrm>
            <a:custGeom>
              <a:avLst/>
              <a:gdLst>
                <a:gd name="T0" fmla="*/ 2254 w 2254"/>
                <a:gd name="T1" fmla="*/ 0 h 2026"/>
                <a:gd name="T2" fmla="*/ 2254 w 2254"/>
                <a:gd name="T3" fmla="*/ 2026 h 2026"/>
                <a:gd name="T4" fmla="*/ 2091 w 2254"/>
                <a:gd name="T5" fmla="*/ 1927 h 2026"/>
                <a:gd name="T6" fmla="*/ 1829 w 2254"/>
                <a:gd name="T7" fmla="*/ 1867 h 2026"/>
                <a:gd name="T8" fmla="*/ 1784 w 2254"/>
                <a:gd name="T9" fmla="*/ 1860 h 2026"/>
                <a:gd name="T10" fmla="*/ 1025 w 2254"/>
                <a:gd name="T11" fmla="*/ 1812 h 2026"/>
                <a:gd name="T12" fmla="*/ 330 w 2254"/>
                <a:gd name="T13" fmla="*/ 1005 h 2026"/>
                <a:gd name="T14" fmla="*/ 662 w 2254"/>
                <a:gd name="T15" fmla="*/ 430 h 2026"/>
                <a:gd name="T16" fmla="*/ 770 w 2254"/>
                <a:gd name="T17" fmla="*/ 0 h 2026"/>
                <a:gd name="T18" fmla="*/ 2254 w 2254"/>
                <a:gd name="T19" fmla="*/ 0 h 2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4" h="2026">
                  <a:moveTo>
                    <a:pt x="2254" y="0"/>
                  </a:moveTo>
                  <a:cubicBezTo>
                    <a:pt x="2254" y="2026"/>
                    <a:pt x="2254" y="2026"/>
                    <a:pt x="2254" y="2026"/>
                  </a:cubicBezTo>
                  <a:cubicBezTo>
                    <a:pt x="2243" y="2005"/>
                    <a:pt x="2206" y="1966"/>
                    <a:pt x="2091" y="1927"/>
                  </a:cubicBezTo>
                  <a:cubicBezTo>
                    <a:pt x="2029" y="1906"/>
                    <a:pt x="1944" y="1885"/>
                    <a:pt x="1829" y="1867"/>
                  </a:cubicBezTo>
                  <a:cubicBezTo>
                    <a:pt x="1814" y="1865"/>
                    <a:pt x="1800" y="1862"/>
                    <a:pt x="1784" y="1860"/>
                  </a:cubicBezTo>
                  <a:cubicBezTo>
                    <a:pt x="1606" y="1835"/>
                    <a:pt x="1361" y="1816"/>
                    <a:pt x="1025" y="1812"/>
                  </a:cubicBezTo>
                  <a:cubicBezTo>
                    <a:pt x="0" y="1800"/>
                    <a:pt x="66" y="1196"/>
                    <a:pt x="330" y="1005"/>
                  </a:cubicBezTo>
                  <a:cubicBezTo>
                    <a:pt x="580" y="825"/>
                    <a:pt x="686" y="680"/>
                    <a:pt x="662" y="430"/>
                  </a:cubicBezTo>
                  <a:cubicBezTo>
                    <a:pt x="638" y="181"/>
                    <a:pt x="770" y="0"/>
                    <a:pt x="770" y="0"/>
                  </a:cubicBezTo>
                  <a:lnTo>
                    <a:pt x="2254" y="0"/>
                  </a:ln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5000">
                  <a:srgbClr val="6672E4"/>
                </a:gs>
                <a:gs pos="100000">
                  <a:srgbClr val="882BE5"/>
                </a:gs>
              </a:gsLst>
              <a:lin ang="48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6" name="Forma Livre 23">
              <a:extLst>
                <a:ext uri="{FF2B5EF4-FFF2-40B4-BE49-F238E27FC236}">
                  <a16:creationId xmlns:a16="http://schemas.microsoft.com/office/drawing/2014/main" xmlns="" id="{DFA1772D-1024-422A-B407-BE0F21E16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3242" y="1441003"/>
              <a:ext cx="4110752" cy="3954852"/>
            </a:xfrm>
            <a:custGeom>
              <a:avLst/>
              <a:gdLst>
                <a:gd name="T0" fmla="*/ 0 w 2294"/>
                <a:gd name="T1" fmla="*/ 221 h 2207"/>
                <a:gd name="T2" fmla="*/ 1809 w 2294"/>
                <a:gd name="T3" fmla="*/ 0 h 2207"/>
                <a:gd name="T4" fmla="*/ 2294 w 2294"/>
                <a:gd name="T5" fmla="*/ 1957 h 2207"/>
                <a:gd name="T6" fmla="*/ 432 w 2294"/>
                <a:gd name="T7" fmla="*/ 2207 h 2207"/>
                <a:gd name="T8" fmla="*/ 0 w 2294"/>
                <a:gd name="T9" fmla="*/ 221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4" h="2207">
                  <a:moveTo>
                    <a:pt x="0" y="221"/>
                  </a:moveTo>
                  <a:lnTo>
                    <a:pt x="1809" y="0"/>
                  </a:lnTo>
                  <a:lnTo>
                    <a:pt x="2294" y="1957"/>
                  </a:lnTo>
                  <a:lnTo>
                    <a:pt x="432" y="2207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C8F4F7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7" name="Forma Livre 24">
              <a:extLst>
                <a:ext uri="{FF2B5EF4-FFF2-40B4-BE49-F238E27FC236}">
                  <a16:creationId xmlns:a16="http://schemas.microsoft.com/office/drawing/2014/main" xmlns="" id="{30CD4E41-332B-4C6B-9927-54698D5D0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6266" y="1441003"/>
              <a:ext cx="2981818" cy="1632475"/>
            </a:xfrm>
            <a:custGeom>
              <a:avLst/>
              <a:gdLst>
                <a:gd name="T0" fmla="*/ 0 w 1664"/>
                <a:gd name="T1" fmla="*/ 736 h 911"/>
                <a:gd name="T2" fmla="*/ 1664 w 1664"/>
                <a:gd name="T3" fmla="*/ 911 h 911"/>
                <a:gd name="T4" fmla="*/ 1439 w 1664"/>
                <a:gd name="T5" fmla="*/ 0 h 911"/>
                <a:gd name="T6" fmla="*/ 399 w 1664"/>
                <a:gd name="T7" fmla="*/ 127 h 911"/>
                <a:gd name="T8" fmla="*/ 0 w 1664"/>
                <a:gd name="T9" fmla="*/ 736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4" h="911">
                  <a:moveTo>
                    <a:pt x="0" y="736"/>
                  </a:moveTo>
                  <a:lnTo>
                    <a:pt x="1664" y="911"/>
                  </a:lnTo>
                  <a:lnTo>
                    <a:pt x="1439" y="0"/>
                  </a:lnTo>
                  <a:lnTo>
                    <a:pt x="399" y="127"/>
                  </a:lnTo>
                  <a:lnTo>
                    <a:pt x="0" y="736"/>
                  </a:lnTo>
                  <a:close/>
                </a:path>
              </a:pathLst>
            </a:custGeom>
            <a:solidFill>
              <a:srgbClr val="7CE4E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8" name="Forma Livre 25">
              <a:extLst>
                <a:ext uri="{FF2B5EF4-FFF2-40B4-BE49-F238E27FC236}">
                  <a16:creationId xmlns:a16="http://schemas.microsoft.com/office/drawing/2014/main" xmlns="" id="{12DCF2D5-0997-409A-9DB7-B4DFF4C5B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8129" y="1426667"/>
              <a:ext cx="1347553" cy="593139"/>
            </a:xfrm>
            <a:custGeom>
              <a:avLst/>
              <a:gdLst>
                <a:gd name="T0" fmla="*/ 752 w 752"/>
                <a:gd name="T1" fmla="*/ 0 h 331"/>
                <a:gd name="T2" fmla="*/ 275 w 752"/>
                <a:gd name="T3" fmla="*/ 72 h 331"/>
                <a:gd name="T4" fmla="*/ 0 w 752"/>
                <a:gd name="T5" fmla="*/ 331 h 331"/>
                <a:gd name="T6" fmla="*/ 752 w 752"/>
                <a:gd name="T7" fmla="*/ 130 h 331"/>
                <a:gd name="T8" fmla="*/ 752 w 752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2" h="331">
                  <a:moveTo>
                    <a:pt x="752" y="0"/>
                  </a:moveTo>
                  <a:lnTo>
                    <a:pt x="275" y="72"/>
                  </a:lnTo>
                  <a:lnTo>
                    <a:pt x="0" y="331"/>
                  </a:lnTo>
                  <a:lnTo>
                    <a:pt x="752" y="13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ADA4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9" name="Forma Livre 26">
              <a:extLst>
                <a:ext uri="{FF2B5EF4-FFF2-40B4-BE49-F238E27FC236}">
                  <a16:creationId xmlns:a16="http://schemas.microsoft.com/office/drawing/2014/main" xmlns="" id="{56FE8491-17D1-44D2-A059-D277D43E3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5812" y="1828066"/>
              <a:ext cx="546548" cy="456950"/>
            </a:xfrm>
            <a:custGeom>
              <a:avLst/>
              <a:gdLst>
                <a:gd name="T0" fmla="*/ 162 w 162"/>
                <a:gd name="T1" fmla="*/ 66 h 136"/>
                <a:gd name="T2" fmla="*/ 87 w 162"/>
                <a:gd name="T3" fmla="*/ 130 h 136"/>
                <a:gd name="T4" fmla="*/ 36 w 162"/>
                <a:gd name="T5" fmla="*/ 124 h 136"/>
                <a:gd name="T6" fmla="*/ 0 w 162"/>
                <a:gd name="T7" fmla="*/ 103 h 136"/>
                <a:gd name="T8" fmla="*/ 103 w 162"/>
                <a:gd name="T9" fmla="*/ 0 h 136"/>
                <a:gd name="T10" fmla="*/ 148 w 162"/>
                <a:gd name="T11" fmla="*/ 50 h 136"/>
                <a:gd name="T12" fmla="*/ 162 w 162"/>
                <a:gd name="T13" fmla="*/ 6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136">
                  <a:moveTo>
                    <a:pt x="162" y="66"/>
                  </a:moveTo>
                  <a:cubicBezTo>
                    <a:pt x="162" y="66"/>
                    <a:pt x="119" y="116"/>
                    <a:pt x="87" y="130"/>
                  </a:cubicBezTo>
                  <a:cubicBezTo>
                    <a:pt x="72" y="136"/>
                    <a:pt x="53" y="131"/>
                    <a:pt x="36" y="124"/>
                  </a:cubicBezTo>
                  <a:cubicBezTo>
                    <a:pt x="16" y="115"/>
                    <a:pt x="0" y="103"/>
                    <a:pt x="0" y="103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48" y="50"/>
                    <a:pt x="148" y="50"/>
                    <a:pt x="148" y="50"/>
                  </a:cubicBezTo>
                  <a:lnTo>
                    <a:pt x="162" y="66"/>
                  </a:lnTo>
                  <a:close/>
                </a:path>
              </a:pathLst>
            </a:custGeom>
            <a:solidFill>
              <a:srgbClr val="D8C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0" name="Forma Livre 27">
              <a:extLst>
                <a:ext uri="{FF2B5EF4-FFF2-40B4-BE49-F238E27FC236}">
                  <a16:creationId xmlns:a16="http://schemas.microsoft.com/office/drawing/2014/main" xmlns="" id="{59AC079D-039E-4639-B27F-9908EF107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7665" y="1996510"/>
              <a:ext cx="424695" cy="288506"/>
            </a:xfrm>
            <a:custGeom>
              <a:avLst/>
              <a:gdLst>
                <a:gd name="T0" fmla="*/ 126 w 126"/>
                <a:gd name="T1" fmla="*/ 16 h 86"/>
                <a:gd name="T2" fmla="*/ 51 w 126"/>
                <a:gd name="T3" fmla="*/ 80 h 86"/>
                <a:gd name="T4" fmla="*/ 0 w 126"/>
                <a:gd name="T5" fmla="*/ 74 h 86"/>
                <a:gd name="T6" fmla="*/ 6 w 126"/>
                <a:gd name="T7" fmla="*/ 61 h 86"/>
                <a:gd name="T8" fmla="*/ 112 w 126"/>
                <a:gd name="T9" fmla="*/ 0 h 86"/>
                <a:gd name="T10" fmla="*/ 126 w 126"/>
                <a:gd name="T1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86">
                  <a:moveTo>
                    <a:pt x="126" y="16"/>
                  </a:moveTo>
                  <a:cubicBezTo>
                    <a:pt x="126" y="16"/>
                    <a:pt x="83" y="66"/>
                    <a:pt x="51" y="80"/>
                  </a:cubicBezTo>
                  <a:cubicBezTo>
                    <a:pt x="36" y="86"/>
                    <a:pt x="17" y="81"/>
                    <a:pt x="0" y="74"/>
                  </a:cubicBezTo>
                  <a:cubicBezTo>
                    <a:pt x="2" y="70"/>
                    <a:pt x="3" y="65"/>
                    <a:pt x="6" y="61"/>
                  </a:cubicBezTo>
                  <a:cubicBezTo>
                    <a:pt x="6" y="61"/>
                    <a:pt x="54" y="25"/>
                    <a:pt x="112" y="0"/>
                  </a:cubicBezTo>
                  <a:lnTo>
                    <a:pt x="12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1" name="Forma Livre 28">
              <a:extLst>
                <a:ext uri="{FF2B5EF4-FFF2-40B4-BE49-F238E27FC236}">
                  <a16:creationId xmlns:a16="http://schemas.microsoft.com/office/drawing/2014/main" xmlns="" id="{C95685F9-863C-488D-A6CE-3A519F21E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4938" y="-14067"/>
              <a:ext cx="387063" cy="7168"/>
            </a:xfrm>
            <a:custGeom>
              <a:avLst/>
              <a:gdLst>
                <a:gd name="T0" fmla="*/ 115 w 115"/>
                <a:gd name="T1" fmla="*/ 2 h 2"/>
                <a:gd name="T2" fmla="*/ 0 w 115"/>
                <a:gd name="T3" fmla="*/ 2 h 2"/>
                <a:gd name="T4" fmla="*/ 115 w 115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">
                  <a:moveTo>
                    <a:pt x="115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73" y="0"/>
                    <a:pt x="115" y="2"/>
                    <a:pt x="115" y="2"/>
                  </a:cubicBezTo>
                  <a:close/>
                </a:path>
              </a:pathLst>
            </a:custGeom>
            <a:solidFill>
              <a:srgbClr val="190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60" name="Grupo 59">
              <a:extLst>
                <a:ext uri="{FF2B5EF4-FFF2-40B4-BE49-F238E27FC236}">
                  <a16:creationId xmlns:a16="http://schemas.microsoft.com/office/drawing/2014/main" xmlns="" id="{D88A045D-1D47-48A7-BD6D-329F30D7916F}"/>
                </a:ext>
              </a:extLst>
            </p:cNvPr>
            <p:cNvGrpSpPr/>
            <p:nvPr/>
          </p:nvGrpSpPr>
          <p:grpSpPr>
            <a:xfrm>
              <a:off x="7676266" y="528897"/>
              <a:ext cx="1904852" cy="2230988"/>
              <a:chOff x="7676266" y="528897"/>
              <a:chExt cx="1904852" cy="2230988"/>
            </a:xfrm>
            <a:gradFill>
              <a:gsLst>
                <a:gs pos="0">
                  <a:srgbClr val="03002F"/>
                </a:gs>
                <a:gs pos="100000">
                  <a:srgbClr val="F870FF"/>
                </a:gs>
              </a:gsLst>
              <a:lin ang="19800000" scaled="0"/>
            </a:gradFill>
          </p:grpSpPr>
          <p:sp>
            <p:nvSpPr>
              <p:cNvPr id="52" name="Forma Livre 29">
                <a:extLst>
                  <a:ext uri="{FF2B5EF4-FFF2-40B4-BE49-F238E27FC236}">
                    <a16:creationId xmlns:a16="http://schemas.microsoft.com/office/drawing/2014/main" xmlns="" id="{8AC43BD2-6A27-4E0F-BAFD-FDAF479A0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6266" y="2195418"/>
                <a:ext cx="589555" cy="564467"/>
              </a:xfrm>
              <a:custGeom>
                <a:avLst/>
                <a:gdLst>
                  <a:gd name="T0" fmla="*/ 138 w 175"/>
                  <a:gd name="T1" fmla="*/ 16 h 168"/>
                  <a:gd name="T2" fmla="*/ 175 w 175"/>
                  <a:gd name="T3" fmla="*/ 32 h 168"/>
                  <a:gd name="T4" fmla="*/ 167 w 175"/>
                  <a:gd name="T5" fmla="*/ 40 h 168"/>
                  <a:gd name="T6" fmla="*/ 109 w 175"/>
                  <a:gd name="T7" fmla="*/ 105 h 168"/>
                  <a:gd name="T8" fmla="*/ 109 w 175"/>
                  <a:gd name="T9" fmla="*/ 105 h 168"/>
                  <a:gd name="T10" fmla="*/ 84 w 175"/>
                  <a:gd name="T11" fmla="*/ 133 h 168"/>
                  <a:gd name="T12" fmla="*/ 0 w 175"/>
                  <a:gd name="T13" fmla="*/ 168 h 168"/>
                  <a:gd name="T14" fmla="*/ 32 w 175"/>
                  <a:gd name="T15" fmla="*/ 83 h 168"/>
                  <a:gd name="T16" fmla="*/ 48 w 175"/>
                  <a:gd name="T17" fmla="*/ 63 h 168"/>
                  <a:gd name="T18" fmla="*/ 65 w 175"/>
                  <a:gd name="T19" fmla="*/ 42 h 168"/>
                  <a:gd name="T20" fmla="*/ 99 w 175"/>
                  <a:gd name="T21" fmla="*/ 0 h 168"/>
                  <a:gd name="T22" fmla="*/ 103 w 175"/>
                  <a:gd name="T23" fmla="*/ 1 h 168"/>
                  <a:gd name="T24" fmla="*/ 108 w 175"/>
                  <a:gd name="T25" fmla="*/ 3 h 168"/>
                  <a:gd name="T26" fmla="*/ 113 w 175"/>
                  <a:gd name="T27" fmla="*/ 6 h 168"/>
                  <a:gd name="T28" fmla="*/ 115 w 175"/>
                  <a:gd name="T29" fmla="*/ 6 h 168"/>
                  <a:gd name="T30" fmla="*/ 115 w 175"/>
                  <a:gd name="T31" fmla="*/ 6 h 168"/>
                  <a:gd name="T32" fmla="*/ 115 w 175"/>
                  <a:gd name="T33" fmla="*/ 6 h 168"/>
                  <a:gd name="T34" fmla="*/ 131 w 175"/>
                  <a:gd name="T35" fmla="*/ 13 h 168"/>
                  <a:gd name="T36" fmla="*/ 136 w 175"/>
                  <a:gd name="T37" fmla="*/ 15 h 168"/>
                  <a:gd name="T38" fmla="*/ 138 w 175"/>
                  <a:gd name="T39" fmla="*/ 1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5" h="168">
                    <a:moveTo>
                      <a:pt x="138" y="16"/>
                    </a:moveTo>
                    <a:cubicBezTo>
                      <a:pt x="150" y="21"/>
                      <a:pt x="162" y="27"/>
                      <a:pt x="175" y="32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84" y="133"/>
                      <a:pt x="84" y="133"/>
                      <a:pt x="84" y="133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0"/>
                      <a:pt x="101" y="1"/>
                      <a:pt x="103" y="1"/>
                    </a:cubicBezTo>
                    <a:cubicBezTo>
                      <a:pt x="104" y="2"/>
                      <a:pt x="106" y="3"/>
                      <a:pt x="108" y="3"/>
                    </a:cubicBezTo>
                    <a:cubicBezTo>
                      <a:pt x="110" y="4"/>
                      <a:pt x="112" y="5"/>
                      <a:pt x="113" y="6"/>
                    </a:cubicBezTo>
                    <a:cubicBezTo>
                      <a:pt x="114" y="6"/>
                      <a:pt x="114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20" y="8"/>
                      <a:pt x="126" y="11"/>
                      <a:pt x="131" y="13"/>
                    </a:cubicBezTo>
                    <a:cubicBezTo>
                      <a:pt x="133" y="14"/>
                      <a:pt x="134" y="15"/>
                      <a:pt x="136" y="15"/>
                    </a:cubicBezTo>
                    <a:cubicBezTo>
                      <a:pt x="137" y="16"/>
                      <a:pt x="137" y="16"/>
                      <a:pt x="1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53" name="Forma Livre 30">
                <a:extLst>
                  <a:ext uri="{FF2B5EF4-FFF2-40B4-BE49-F238E27FC236}">
                    <a16:creationId xmlns:a16="http://schemas.microsoft.com/office/drawing/2014/main" xmlns="" id="{ADA7EFA8-1700-4615-8891-221172E4B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9570" y="528897"/>
                <a:ext cx="1571548" cy="1774039"/>
              </a:xfrm>
              <a:custGeom>
                <a:avLst/>
                <a:gdLst>
                  <a:gd name="T0" fmla="*/ 454 w 466"/>
                  <a:gd name="T1" fmla="*/ 77 h 527"/>
                  <a:gd name="T2" fmla="*/ 450 w 466"/>
                  <a:gd name="T3" fmla="*/ 81 h 527"/>
                  <a:gd name="T4" fmla="*/ 241 w 466"/>
                  <a:gd name="T5" fmla="*/ 334 h 527"/>
                  <a:gd name="T6" fmla="*/ 228 w 466"/>
                  <a:gd name="T7" fmla="*/ 350 h 527"/>
                  <a:gd name="T8" fmla="*/ 184 w 466"/>
                  <a:gd name="T9" fmla="*/ 403 h 527"/>
                  <a:gd name="T10" fmla="*/ 162 w 466"/>
                  <a:gd name="T11" fmla="*/ 429 h 527"/>
                  <a:gd name="T12" fmla="*/ 134 w 466"/>
                  <a:gd name="T13" fmla="*/ 461 h 527"/>
                  <a:gd name="T14" fmla="*/ 76 w 466"/>
                  <a:gd name="T15" fmla="*/ 527 h 527"/>
                  <a:gd name="T16" fmla="*/ 39 w 466"/>
                  <a:gd name="T17" fmla="*/ 511 h 527"/>
                  <a:gd name="T18" fmla="*/ 37 w 466"/>
                  <a:gd name="T19" fmla="*/ 510 h 527"/>
                  <a:gd name="T20" fmla="*/ 32 w 466"/>
                  <a:gd name="T21" fmla="*/ 508 h 527"/>
                  <a:gd name="T22" fmla="*/ 16 w 466"/>
                  <a:gd name="T23" fmla="*/ 501 h 527"/>
                  <a:gd name="T24" fmla="*/ 16 w 466"/>
                  <a:gd name="T25" fmla="*/ 501 h 527"/>
                  <a:gd name="T26" fmla="*/ 16 w 466"/>
                  <a:gd name="T27" fmla="*/ 501 h 527"/>
                  <a:gd name="T28" fmla="*/ 14 w 466"/>
                  <a:gd name="T29" fmla="*/ 501 h 527"/>
                  <a:gd name="T30" fmla="*/ 9 w 466"/>
                  <a:gd name="T31" fmla="*/ 498 h 527"/>
                  <a:gd name="T32" fmla="*/ 4 w 466"/>
                  <a:gd name="T33" fmla="*/ 496 h 527"/>
                  <a:gd name="T34" fmla="*/ 0 w 466"/>
                  <a:gd name="T35" fmla="*/ 495 h 527"/>
                  <a:gd name="T36" fmla="*/ 378 w 466"/>
                  <a:gd name="T37" fmla="*/ 24 h 527"/>
                  <a:gd name="T38" fmla="*/ 443 w 466"/>
                  <a:gd name="T39" fmla="*/ 16 h 527"/>
                  <a:gd name="T40" fmla="*/ 454 w 466"/>
                  <a:gd name="T41" fmla="*/ 7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6" h="527">
                    <a:moveTo>
                      <a:pt x="454" y="77"/>
                    </a:moveTo>
                    <a:cubicBezTo>
                      <a:pt x="453" y="78"/>
                      <a:pt x="452" y="80"/>
                      <a:pt x="450" y="81"/>
                    </a:cubicBezTo>
                    <a:cubicBezTo>
                      <a:pt x="241" y="334"/>
                      <a:pt x="241" y="334"/>
                      <a:pt x="241" y="334"/>
                    </a:cubicBezTo>
                    <a:cubicBezTo>
                      <a:pt x="228" y="350"/>
                      <a:pt x="228" y="350"/>
                      <a:pt x="228" y="350"/>
                    </a:cubicBezTo>
                    <a:cubicBezTo>
                      <a:pt x="184" y="403"/>
                      <a:pt x="184" y="403"/>
                      <a:pt x="184" y="403"/>
                    </a:cubicBezTo>
                    <a:cubicBezTo>
                      <a:pt x="162" y="429"/>
                      <a:pt x="162" y="429"/>
                      <a:pt x="162" y="429"/>
                    </a:cubicBezTo>
                    <a:cubicBezTo>
                      <a:pt x="134" y="461"/>
                      <a:pt x="134" y="461"/>
                      <a:pt x="134" y="461"/>
                    </a:cubicBezTo>
                    <a:cubicBezTo>
                      <a:pt x="76" y="527"/>
                      <a:pt x="76" y="527"/>
                      <a:pt x="76" y="527"/>
                    </a:cubicBezTo>
                    <a:cubicBezTo>
                      <a:pt x="63" y="522"/>
                      <a:pt x="51" y="516"/>
                      <a:pt x="39" y="511"/>
                    </a:cubicBezTo>
                    <a:cubicBezTo>
                      <a:pt x="38" y="511"/>
                      <a:pt x="38" y="511"/>
                      <a:pt x="37" y="510"/>
                    </a:cubicBezTo>
                    <a:cubicBezTo>
                      <a:pt x="35" y="510"/>
                      <a:pt x="34" y="509"/>
                      <a:pt x="32" y="508"/>
                    </a:cubicBezTo>
                    <a:cubicBezTo>
                      <a:pt x="27" y="506"/>
                      <a:pt x="21" y="503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5" y="501"/>
                      <a:pt x="15" y="501"/>
                      <a:pt x="14" y="501"/>
                    </a:cubicBezTo>
                    <a:cubicBezTo>
                      <a:pt x="13" y="500"/>
                      <a:pt x="11" y="499"/>
                      <a:pt x="9" y="498"/>
                    </a:cubicBezTo>
                    <a:cubicBezTo>
                      <a:pt x="7" y="498"/>
                      <a:pt x="5" y="497"/>
                      <a:pt x="4" y="496"/>
                    </a:cubicBezTo>
                    <a:cubicBezTo>
                      <a:pt x="2" y="496"/>
                      <a:pt x="1" y="495"/>
                      <a:pt x="0" y="495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4" y="4"/>
                      <a:pt x="423" y="0"/>
                      <a:pt x="443" y="16"/>
                    </a:cubicBezTo>
                    <a:cubicBezTo>
                      <a:pt x="462" y="31"/>
                      <a:pt x="466" y="57"/>
                      <a:pt x="454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  <p:sp>
          <p:nvSpPr>
            <p:cNvPr id="54" name="Forma Livre 31">
              <a:extLst>
                <a:ext uri="{FF2B5EF4-FFF2-40B4-BE49-F238E27FC236}">
                  <a16:creationId xmlns:a16="http://schemas.microsoft.com/office/drawing/2014/main" xmlns="" id="{B6F47CAE-1A30-4CE3-B40D-9C8C433D5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9964" y="1441003"/>
              <a:ext cx="4582038" cy="5372291"/>
            </a:xfrm>
            <a:custGeom>
              <a:avLst/>
              <a:gdLst>
                <a:gd name="T0" fmla="*/ 1360 w 1360"/>
                <a:gd name="T1" fmla="*/ 1596 h 1596"/>
                <a:gd name="T2" fmla="*/ 935 w 1360"/>
                <a:gd name="T3" fmla="*/ 1437 h 1596"/>
                <a:gd name="T4" fmla="*/ 823 w 1360"/>
                <a:gd name="T5" fmla="*/ 1072 h 1596"/>
                <a:gd name="T6" fmla="*/ 756 w 1360"/>
                <a:gd name="T7" fmla="*/ 634 h 1596"/>
                <a:gd name="T8" fmla="*/ 753 w 1360"/>
                <a:gd name="T9" fmla="*/ 624 h 1596"/>
                <a:gd name="T10" fmla="*/ 750 w 1360"/>
                <a:gd name="T11" fmla="*/ 616 h 1596"/>
                <a:gd name="T12" fmla="*/ 737 w 1360"/>
                <a:gd name="T13" fmla="*/ 587 h 1596"/>
                <a:gd name="T14" fmla="*/ 729 w 1360"/>
                <a:gd name="T15" fmla="*/ 577 h 1596"/>
                <a:gd name="T16" fmla="*/ 722 w 1360"/>
                <a:gd name="T17" fmla="*/ 571 h 1596"/>
                <a:gd name="T18" fmla="*/ 718 w 1360"/>
                <a:gd name="T19" fmla="*/ 568 h 1596"/>
                <a:gd name="T20" fmla="*/ 699 w 1360"/>
                <a:gd name="T21" fmla="*/ 559 h 1596"/>
                <a:gd name="T22" fmla="*/ 694 w 1360"/>
                <a:gd name="T23" fmla="*/ 557 h 1596"/>
                <a:gd name="T24" fmla="*/ 667 w 1360"/>
                <a:gd name="T25" fmla="*/ 551 h 1596"/>
                <a:gd name="T26" fmla="*/ 637 w 1360"/>
                <a:gd name="T27" fmla="*/ 546 h 1596"/>
                <a:gd name="T28" fmla="*/ 612 w 1360"/>
                <a:gd name="T29" fmla="*/ 542 h 1596"/>
                <a:gd name="T30" fmla="*/ 597 w 1360"/>
                <a:gd name="T31" fmla="*/ 539 h 1596"/>
                <a:gd name="T32" fmla="*/ 554 w 1360"/>
                <a:gd name="T33" fmla="*/ 532 h 1596"/>
                <a:gd name="T34" fmla="*/ 495 w 1360"/>
                <a:gd name="T35" fmla="*/ 522 h 1596"/>
                <a:gd name="T36" fmla="*/ 469 w 1360"/>
                <a:gd name="T37" fmla="*/ 516 h 1596"/>
                <a:gd name="T38" fmla="*/ 447 w 1360"/>
                <a:gd name="T39" fmla="*/ 512 h 1596"/>
                <a:gd name="T40" fmla="*/ 421 w 1360"/>
                <a:gd name="T41" fmla="*/ 506 h 1596"/>
                <a:gd name="T42" fmla="*/ 402 w 1360"/>
                <a:gd name="T43" fmla="*/ 500 h 1596"/>
                <a:gd name="T44" fmla="*/ 382 w 1360"/>
                <a:gd name="T45" fmla="*/ 495 h 1596"/>
                <a:gd name="T46" fmla="*/ 367 w 1360"/>
                <a:gd name="T47" fmla="*/ 490 h 1596"/>
                <a:gd name="T48" fmla="*/ 355 w 1360"/>
                <a:gd name="T49" fmla="*/ 485 h 1596"/>
                <a:gd name="T50" fmla="*/ 332 w 1360"/>
                <a:gd name="T51" fmla="*/ 476 h 1596"/>
                <a:gd name="T52" fmla="*/ 290 w 1360"/>
                <a:gd name="T53" fmla="*/ 452 h 1596"/>
                <a:gd name="T54" fmla="*/ 280 w 1360"/>
                <a:gd name="T55" fmla="*/ 444 h 1596"/>
                <a:gd name="T56" fmla="*/ 264 w 1360"/>
                <a:gd name="T57" fmla="*/ 429 h 1596"/>
                <a:gd name="T58" fmla="*/ 252 w 1360"/>
                <a:gd name="T59" fmla="*/ 419 h 1596"/>
                <a:gd name="T60" fmla="*/ 241 w 1360"/>
                <a:gd name="T61" fmla="*/ 410 h 1596"/>
                <a:gd name="T62" fmla="*/ 129 w 1360"/>
                <a:gd name="T63" fmla="*/ 329 h 1596"/>
                <a:gd name="T64" fmla="*/ 106 w 1360"/>
                <a:gd name="T65" fmla="*/ 313 h 1596"/>
                <a:gd name="T66" fmla="*/ 68 w 1360"/>
                <a:gd name="T67" fmla="*/ 287 h 1596"/>
                <a:gd name="T68" fmla="*/ 33 w 1360"/>
                <a:gd name="T69" fmla="*/ 221 h 1596"/>
                <a:gd name="T70" fmla="*/ 73 w 1360"/>
                <a:gd name="T71" fmla="*/ 213 h 1596"/>
                <a:gd name="T72" fmla="*/ 79 w 1360"/>
                <a:gd name="T73" fmla="*/ 213 h 1596"/>
                <a:gd name="T74" fmla="*/ 87 w 1360"/>
                <a:gd name="T75" fmla="*/ 214 h 1596"/>
                <a:gd name="T76" fmla="*/ 119 w 1360"/>
                <a:gd name="T77" fmla="*/ 224 h 1596"/>
                <a:gd name="T78" fmla="*/ 128 w 1360"/>
                <a:gd name="T79" fmla="*/ 227 h 1596"/>
                <a:gd name="T80" fmla="*/ 135 w 1360"/>
                <a:gd name="T81" fmla="*/ 230 h 1596"/>
                <a:gd name="T82" fmla="*/ 151 w 1360"/>
                <a:gd name="T83" fmla="*/ 237 h 1596"/>
                <a:gd name="T84" fmla="*/ 158 w 1360"/>
                <a:gd name="T85" fmla="*/ 240 h 1596"/>
                <a:gd name="T86" fmla="*/ 197 w 1360"/>
                <a:gd name="T87" fmla="*/ 257 h 1596"/>
                <a:gd name="T88" fmla="*/ 412 w 1360"/>
                <a:gd name="T89" fmla="*/ 273 h 1596"/>
                <a:gd name="T90" fmla="*/ 461 w 1360"/>
                <a:gd name="T91" fmla="*/ 189 h 1596"/>
                <a:gd name="T92" fmla="*/ 460 w 1360"/>
                <a:gd name="T93" fmla="*/ 185 h 1596"/>
                <a:gd name="T94" fmla="*/ 460 w 1360"/>
                <a:gd name="T95" fmla="*/ 181 h 1596"/>
                <a:gd name="T96" fmla="*/ 457 w 1360"/>
                <a:gd name="T97" fmla="*/ 176 h 1596"/>
                <a:gd name="T98" fmla="*/ 455 w 1360"/>
                <a:gd name="T99" fmla="*/ 172 h 1596"/>
                <a:gd name="T100" fmla="*/ 451 w 1360"/>
                <a:gd name="T101" fmla="*/ 168 h 1596"/>
                <a:gd name="T102" fmla="*/ 444 w 1360"/>
                <a:gd name="T103" fmla="*/ 164 h 1596"/>
                <a:gd name="T104" fmla="*/ 423 w 1360"/>
                <a:gd name="T105" fmla="*/ 160 h 1596"/>
                <a:gd name="T106" fmla="*/ 281 w 1360"/>
                <a:gd name="T107" fmla="*/ 158 h 1596"/>
                <a:gd name="T108" fmla="*/ 347 w 1360"/>
                <a:gd name="T109" fmla="*/ 79 h 1596"/>
                <a:gd name="T110" fmla="*/ 420 w 1360"/>
                <a:gd name="T111" fmla="*/ 45 h 1596"/>
                <a:gd name="T112" fmla="*/ 548 w 1360"/>
                <a:gd name="T113" fmla="*/ 2 h 1596"/>
                <a:gd name="T114" fmla="*/ 584 w 1360"/>
                <a:gd name="T115" fmla="*/ 24 h 1596"/>
                <a:gd name="T116" fmla="*/ 905 w 1360"/>
                <a:gd name="T117" fmla="*/ 485 h 1596"/>
                <a:gd name="T118" fmla="*/ 918 w 1360"/>
                <a:gd name="T119" fmla="*/ 526 h 1596"/>
                <a:gd name="T120" fmla="*/ 1360 w 1360"/>
                <a:gd name="T121" fmla="*/ 1194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60" h="1596">
                  <a:moveTo>
                    <a:pt x="1360" y="1194"/>
                  </a:moveTo>
                  <a:cubicBezTo>
                    <a:pt x="1360" y="1596"/>
                    <a:pt x="1360" y="1596"/>
                    <a:pt x="1360" y="1596"/>
                  </a:cubicBezTo>
                  <a:cubicBezTo>
                    <a:pt x="1349" y="1575"/>
                    <a:pt x="1312" y="1536"/>
                    <a:pt x="1197" y="1497"/>
                  </a:cubicBezTo>
                  <a:cubicBezTo>
                    <a:pt x="1135" y="1476"/>
                    <a:pt x="1050" y="1455"/>
                    <a:pt x="935" y="1437"/>
                  </a:cubicBezTo>
                  <a:cubicBezTo>
                    <a:pt x="897" y="1361"/>
                    <a:pt x="867" y="1277"/>
                    <a:pt x="847" y="1188"/>
                  </a:cubicBezTo>
                  <a:cubicBezTo>
                    <a:pt x="838" y="1147"/>
                    <a:pt x="830" y="1108"/>
                    <a:pt x="823" y="1072"/>
                  </a:cubicBezTo>
                  <a:cubicBezTo>
                    <a:pt x="785" y="876"/>
                    <a:pt x="776" y="752"/>
                    <a:pt x="763" y="674"/>
                  </a:cubicBezTo>
                  <a:cubicBezTo>
                    <a:pt x="761" y="659"/>
                    <a:pt x="758" y="646"/>
                    <a:pt x="756" y="634"/>
                  </a:cubicBezTo>
                  <a:cubicBezTo>
                    <a:pt x="755" y="632"/>
                    <a:pt x="754" y="630"/>
                    <a:pt x="754" y="628"/>
                  </a:cubicBezTo>
                  <a:cubicBezTo>
                    <a:pt x="754" y="627"/>
                    <a:pt x="753" y="625"/>
                    <a:pt x="753" y="624"/>
                  </a:cubicBezTo>
                  <a:cubicBezTo>
                    <a:pt x="752" y="622"/>
                    <a:pt x="752" y="620"/>
                    <a:pt x="751" y="618"/>
                  </a:cubicBezTo>
                  <a:cubicBezTo>
                    <a:pt x="751" y="618"/>
                    <a:pt x="751" y="617"/>
                    <a:pt x="750" y="616"/>
                  </a:cubicBezTo>
                  <a:cubicBezTo>
                    <a:pt x="747" y="605"/>
                    <a:pt x="743" y="596"/>
                    <a:pt x="738" y="589"/>
                  </a:cubicBezTo>
                  <a:cubicBezTo>
                    <a:pt x="737" y="588"/>
                    <a:pt x="737" y="588"/>
                    <a:pt x="737" y="587"/>
                  </a:cubicBezTo>
                  <a:cubicBezTo>
                    <a:pt x="735" y="584"/>
                    <a:pt x="732" y="581"/>
                    <a:pt x="730" y="579"/>
                  </a:cubicBezTo>
                  <a:cubicBezTo>
                    <a:pt x="730" y="578"/>
                    <a:pt x="729" y="578"/>
                    <a:pt x="729" y="577"/>
                  </a:cubicBezTo>
                  <a:cubicBezTo>
                    <a:pt x="727" y="576"/>
                    <a:pt x="725" y="574"/>
                    <a:pt x="723" y="572"/>
                  </a:cubicBezTo>
                  <a:cubicBezTo>
                    <a:pt x="723" y="572"/>
                    <a:pt x="723" y="571"/>
                    <a:pt x="722" y="571"/>
                  </a:cubicBezTo>
                  <a:cubicBezTo>
                    <a:pt x="722" y="571"/>
                    <a:pt x="722" y="571"/>
                    <a:pt x="721" y="571"/>
                  </a:cubicBezTo>
                  <a:cubicBezTo>
                    <a:pt x="720" y="570"/>
                    <a:pt x="719" y="569"/>
                    <a:pt x="718" y="568"/>
                  </a:cubicBezTo>
                  <a:cubicBezTo>
                    <a:pt x="715" y="566"/>
                    <a:pt x="712" y="564"/>
                    <a:pt x="709" y="563"/>
                  </a:cubicBezTo>
                  <a:cubicBezTo>
                    <a:pt x="705" y="561"/>
                    <a:pt x="702" y="560"/>
                    <a:pt x="699" y="559"/>
                  </a:cubicBezTo>
                  <a:cubicBezTo>
                    <a:pt x="698" y="559"/>
                    <a:pt x="697" y="558"/>
                    <a:pt x="696" y="558"/>
                  </a:cubicBezTo>
                  <a:cubicBezTo>
                    <a:pt x="696" y="558"/>
                    <a:pt x="695" y="558"/>
                    <a:pt x="694" y="557"/>
                  </a:cubicBezTo>
                  <a:cubicBezTo>
                    <a:pt x="692" y="557"/>
                    <a:pt x="690" y="556"/>
                    <a:pt x="688" y="556"/>
                  </a:cubicBezTo>
                  <a:cubicBezTo>
                    <a:pt x="681" y="554"/>
                    <a:pt x="674" y="553"/>
                    <a:pt x="667" y="551"/>
                  </a:cubicBezTo>
                  <a:cubicBezTo>
                    <a:pt x="665" y="551"/>
                    <a:pt x="663" y="551"/>
                    <a:pt x="661" y="550"/>
                  </a:cubicBezTo>
                  <a:cubicBezTo>
                    <a:pt x="653" y="549"/>
                    <a:pt x="645" y="547"/>
                    <a:pt x="637" y="546"/>
                  </a:cubicBezTo>
                  <a:cubicBezTo>
                    <a:pt x="632" y="545"/>
                    <a:pt x="628" y="545"/>
                    <a:pt x="624" y="544"/>
                  </a:cubicBezTo>
                  <a:cubicBezTo>
                    <a:pt x="620" y="543"/>
                    <a:pt x="616" y="543"/>
                    <a:pt x="612" y="542"/>
                  </a:cubicBezTo>
                  <a:cubicBezTo>
                    <a:pt x="611" y="542"/>
                    <a:pt x="611" y="542"/>
                    <a:pt x="610" y="541"/>
                  </a:cubicBezTo>
                  <a:cubicBezTo>
                    <a:pt x="605" y="541"/>
                    <a:pt x="601" y="540"/>
                    <a:pt x="597" y="539"/>
                  </a:cubicBezTo>
                  <a:cubicBezTo>
                    <a:pt x="590" y="538"/>
                    <a:pt x="583" y="537"/>
                    <a:pt x="576" y="536"/>
                  </a:cubicBezTo>
                  <a:cubicBezTo>
                    <a:pt x="569" y="535"/>
                    <a:pt x="562" y="534"/>
                    <a:pt x="554" y="532"/>
                  </a:cubicBezTo>
                  <a:cubicBezTo>
                    <a:pt x="539" y="530"/>
                    <a:pt x="523" y="527"/>
                    <a:pt x="508" y="524"/>
                  </a:cubicBezTo>
                  <a:cubicBezTo>
                    <a:pt x="504" y="523"/>
                    <a:pt x="499" y="523"/>
                    <a:pt x="495" y="522"/>
                  </a:cubicBezTo>
                  <a:cubicBezTo>
                    <a:pt x="493" y="521"/>
                    <a:pt x="490" y="521"/>
                    <a:pt x="488" y="520"/>
                  </a:cubicBezTo>
                  <a:cubicBezTo>
                    <a:pt x="481" y="519"/>
                    <a:pt x="475" y="518"/>
                    <a:pt x="469" y="516"/>
                  </a:cubicBezTo>
                  <a:cubicBezTo>
                    <a:pt x="464" y="515"/>
                    <a:pt x="459" y="514"/>
                    <a:pt x="454" y="513"/>
                  </a:cubicBezTo>
                  <a:cubicBezTo>
                    <a:pt x="452" y="513"/>
                    <a:pt x="449" y="512"/>
                    <a:pt x="447" y="512"/>
                  </a:cubicBezTo>
                  <a:cubicBezTo>
                    <a:pt x="439" y="510"/>
                    <a:pt x="432" y="508"/>
                    <a:pt x="425" y="507"/>
                  </a:cubicBezTo>
                  <a:cubicBezTo>
                    <a:pt x="424" y="506"/>
                    <a:pt x="422" y="506"/>
                    <a:pt x="421" y="506"/>
                  </a:cubicBezTo>
                  <a:cubicBezTo>
                    <a:pt x="418" y="505"/>
                    <a:pt x="414" y="504"/>
                    <a:pt x="411" y="503"/>
                  </a:cubicBezTo>
                  <a:cubicBezTo>
                    <a:pt x="408" y="502"/>
                    <a:pt x="405" y="501"/>
                    <a:pt x="402" y="500"/>
                  </a:cubicBezTo>
                  <a:cubicBezTo>
                    <a:pt x="399" y="500"/>
                    <a:pt x="396" y="499"/>
                    <a:pt x="393" y="498"/>
                  </a:cubicBezTo>
                  <a:cubicBezTo>
                    <a:pt x="389" y="497"/>
                    <a:pt x="386" y="496"/>
                    <a:pt x="382" y="495"/>
                  </a:cubicBezTo>
                  <a:cubicBezTo>
                    <a:pt x="380" y="494"/>
                    <a:pt x="377" y="493"/>
                    <a:pt x="374" y="492"/>
                  </a:cubicBezTo>
                  <a:cubicBezTo>
                    <a:pt x="372" y="491"/>
                    <a:pt x="370" y="491"/>
                    <a:pt x="367" y="490"/>
                  </a:cubicBezTo>
                  <a:cubicBezTo>
                    <a:pt x="365" y="489"/>
                    <a:pt x="363" y="488"/>
                    <a:pt x="361" y="488"/>
                  </a:cubicBezTo>
                  <a:cubicBezTo>
                    <a:pt x="359" y="487"/>
                    <a:pt x="357" y="486"/>
                    <a:pt x="355" y="485"/>
                  </a:cubicBezTo>
                  <a:cubicBezTo>
                    <a:pt x="349" y="483"/>
                    <a:pt x="343" y="481"/>
                    <a:pt x="337" y="478"/>
                  </a:cubicBezTo>
                  <a:cubicBezTo>
                    <a:pt x="335" y="477"/>
                    <a:pt x="334" y="477"/>
                    <a:pt x="332" y="476"/>
                  </a:cubicBezTo>
                  <a:cubicBezTo>
                    <a:pt x="317" y="469"/>
                    <a:pt x="304" y="462"/>
                    <a:pt x="292" y="453"/>
                  </a:cubicBezTo>
                  <a:cubicBezTo>
                    <a:pt x="292" y="453"/>
                    <a:pt x="291" y="453"/>
                    <a:pt x="290" y="452"/>
                  </a:cubicBezTo>
                  <a:cubicBezTo>
                    <a:pt x="288" y="450"/>
                    <a:pt x="286" y="449"/>
                    <a:pt x="284" y="447"/>
                  </a:cubicBezTo>
                  <a:cubicBezTo>
                    <a:pt x="282" y="446"/>
                    <a:pt x="281" y="445"/>
                    <a:pt x="280" y="444"/>
                  </a:cubicBezTo>
                  <a:cubicBezTo>
                    <a:pt x="276" y="440"/>
                    <a:pt x="272" y="436"/>
                    <a:pt x="268" y="432"/>
                  </a:cubicBezTo>
                  <a:cubicBezTo>
                    <a:pt x="266" y="431"/>
                    <a:pt x="265" y="430"/>
                    <a:pt x="264" y="429"/>
                  </a:cubicBezTo>
                  <a:cubicBezTo>
                    <a:pt x="262" y="428"/>
                    <a:pt x="260" y="426"/>
                    <a:pt x="258" y="424"/>
                  </a:cubicBezTo>
                  <a:cubicBezTo>
                    <a:pt x="256" y="423"/>
                    <a:pt x="254" y="421"/>
                    <a:pt x="252" y="419"/>
                  </a:cubicBezTo>
                  <a:cubicBezTo>
                    <a:pt x="249" y="417"/>
                    <a:pt x="247" y="416"/>
                    <a:pt x="245" y="414"/>
                  </a:cubicBezTo>
                  <a:cubicBezTo>
                    <a:pt x="244" y="413"/>
                    <a:pt x="242" y="412"/>
                    <a:pt x="241" y="410"/>
                  </a:cubicBezTo>
                  <a:cubicBezTo>
                    <a:pt x="208" y="384"/>
                    <a:pt x="168" y="355"/>
                    <a:pt x="129" y="329"/>
                  </a:cubicBezTo>
                  <a:cubicBezTo>
                    <a:pt x="129" y="329"/>
                    <a:pt x="129" y="329"/>
                    <a:pt x="129" y="329"/>
                  </a:cubicBezTo>
                  <a:cubicBezTo>
                    <a:pt x="125" y="326"/>
                    <a:pt x="121" y="323"/>
                    <a:pt x="117" y="320"/>
                  </a:cubicBezTo>
                  <a:cubicBezTo>
                    <a:pt x="113" y="318"/>
                    <a:pt x="110" y="315"/>
                    <a:pt x="106" y="313"/>
                  </a:cubicBezTo>
                  <a:cubicBezTo>
                    <a:pt x="104" y="311"/>
                    <a:pt x="101" y="309"/>
                    <a:pt x="99" y="308"/>
                  </a:cubicBezTo>
                  <a:cubicBezTo>
                    <a:pt x="88" y="300"/>
                    <a:pt x="78" y="294"/>
                    <a:pt x="68" y="287"/>
                  </a:cubicBezTo>
                  <a:cubicBezTo>
                    <a:pt x="29" y="261"/>
                    <a:pt x="0" y="243"/>
                    <a:pt x="0" y="243"/>
                  </a:cubicBezTo>
                  <a:cubicBezTo>
                    <a:pt x="0" y="243"/>
                    <a:pt x="7" y="230"/>
                    <a:pt x="33" y="221"/>
                  </a:cubicBezTo>
                  <a:cubicBezTo>
                    <a:pt x="43" y="217"/>
                    <a:pt x="55" y="215"/>
                    <a:pt x="71" y="213"/>
                  </a:cubicBezTo>
                  <a:cubicBezTo>
                    <a:pt x="73" y="213"/>
                    <a:pt x="73" y="213"/>
                    <a:pt x="73" y="213"/>
                  </a:cubicBezTo>
                  <a:cubicBezTo>
                    <a:pt x="74" y="213"/>
                    <a:pt x="74" y="213"/>
                    <a:pt x="75" y="213"/>
                  </a:cubicBezTo>
                  <a:cubicBezTo>
                    <a:pt x="77" y="213"/>
                    <a:pt x="78" y="213"/>
                    <a:pt x="79" y="213"/>
                  </a:cubicBezTo>
                  <a:cubicBezTo>
                    <a:pt x="81" y="213"/>
                    <a:pt x="82" y="213"/>
                    <a:pt x="84" y="214"/>
                  </a:cubicBezTo>
                  <a:cubicBezTo>
                    <a:pt x="85" y="214"/>
                    <a:pt x="86" y="214"/>
                    <a:pt x="87" y="214"/>
                  </a:cubicBezTo>
                  <a:cubicBezTo>
                    <a:pt x="95" y="216"/>
                    <a:pt x="103" y="218"/>
                    <a:pt x="113" y="221"/>
                  </a:cubicBezTo>
                  <a:cubicBezTo>
                    <a:pt x="115" y="222"/>
                    <a:pt x="117" y="223"/>
                    <a:pt x="119" y="224"/>
                  </a:cubicBezTo>
                  <a:cubicBezTo>
                    <a:pt x="120" y="224"/>
                    <a:pt x="121" y="225"/>
                    <a:pt x="123" y="225"/>
                  </a:cubicBezTo>
                  <a:cubicBezTo>
                    <a:pt x="124" y="226"/>
                    <a:pt x="126" y="227"/>
                    <a:pt x="128" y="227"/>
                  </a:cubicBezTo>
                  <a:cubicBezTo>
                    <a:pt x="130" y="228"/>
                    <a:pt x="132" y="229"/>
                    <a:pt x="133" y="230"/>
                  </a:cubicBezTo>
                  <a:cubicBezTo>
                    <a:pt x="134" y="230"/>
                    <a:pt x="135" y="230"/>
                    <a:pt x="135" y="230"/>
                  </a:cubicBezTo>
                  <a:cubicBezTo>
                    <a:pt x="135" y="230"/>
                    <a:pt x="135" y="230"/>
                    <a:pt x="135" y="230"/>
                  </a:cubicBezTo>
                  <a:cubicBezTo>
                    <a:pt x="140" y="232"/>
                    <a:pt x="146" y="235"/>
                    <a:pt x="151" y="237"/>
                  </a:cubicBezTo>
                  <a:cubicBezTo>
                    <a:pt x="153" y="238"/>
                    <a:pt x="154" y="239"/>
                    <a:pt x="156" y="239"/>
                  </a:cubicBezTo>
                  <a:cubicBezTo>
                    <a:pt x="157" y="240"/>
                    <a:pt x="157" y="240"/>
                    <a:pt x="158" y="240"/>
                  </a:cubicBezTo>
                  <a:cubicBezTo>
                    <a:pt x="170" y="245"/>
                    <a:pt x="182" y="251"/>
                    <a:pt x="195" y="256"/>
                  </a:cubicBezTo>
                  <a:cubicBezTo>
                    <a:pt x="195" y="256"/>
                    <a:pt x="196" y="257"/>
                    <a:pt x="197" y="257"/>
                  </a:cubicBezTo>
                  <a:cubicBezTo>
                    <a:pt x="211" y="263"/>
                    <a:pt x="226" y="268"/>
                    <a:pt x="241" y="273"/>
                  </a:cubicBezTo>
                  <a:cubicBezTo>
                    <a:pt x="293" y="290"/>
                    <a:pt x="368" y="304"/>
                    <a:pt x="412" y="273"/>
                  </a:cubicBezTo>
                  <a:cubicBezTo>
                    <a:pt x="438" y="255"/>
                    <a:pt x="458" y="224"/>
                    <a:pt x="461" y="198"/>
                  </a:cubicBezTo>
                  <a:cubicBezTo>
                    <a:pt x="461" y="195"/>
                    <a:pt x="461" y="192"/>
                    <a:pt x="461" y="189"/>
                  </a:cubicBezTo>
                  <a:cubicBezTo>
                    <a:pt x="461" y="188"/>
                    <a:pt x="461" y="188"/>
                    <a:pt x="461" y="187"/>
                  </a:cubicBezTo>
                  <a:cubicBezTo>
                    <a:pt x="461" y="186"/>
                    <a:pt x="461" y="186"/>
                    <a:pt x="460" y="185"/>
                  </a:cubicBezTo>
                  <a:cubicBezTo>
                    <a:pt x="460" y="184"/>
                    <a:pt x="460" y="184"/>
                    <a:pt x="460" y="183"/>
                  </a:cubicBezTo>
                  <a:cubicBezTo>
                    <a:pt x="460" y="182"/>
                    <a:pt x="460" y="182"/>
                    <a:pt x="460" y="181"/>
                  </a:cubicBezTo>
                  <a:cubicBezTo>
                    <a:pt x="459" y="181"/>
                    <a:pt x="459" y="180"/>
                    <a:pt x="459" y="180"/>
                  </a:cubicBezTo>
                  <a:cubicBezTo>
                    <a:pt x="459" y="179"/>
                    <a:pt x="458" y="177"/>
                    <a:pt x="457" y="176"/>
                  </a:cubicBezTo>
                  <a:cubicBezTo>
                    <a:pt x="457" y="175"/>
                    <a:pt x="457" y="175"/>
                    <a:pt x="456" y="174"/>
                  </a:cubicBezTo>
                  <a:cubicBezTo>
                    <a:pt x="456" y="174"/>
                    <a:pt x="456" y="173"/>
                    <a:pt x="455" y="172"/>
                  </a:cubicBezTo>
                  <a:cubicBezTo>
                    <a:pt x="455" y="172"/>
                    <a:pt x="454" y="171"/>
                    <a:pt x="453" y="170"/>
                  </a:cubicBezTo>
                  <a:cubicBezTo>
                    <a:pt x="453" y="169"/>
                    <a:pt x="452" y="169"/>
                    <a:pt x="451" y="168"/>
                  </a:cubicBezTo>
                  <a:cubicBezTo>
                    <a:pt x="451" y="168"/>
                    <a:pt x="450" y="167"/>
                    <a:pt x="450" y="167"/>
                  </a:cubicBezTo>
                  <a:cubicBezTo>
                    <a:pt x="448" y="166"/>
                    <a:pt x="446" y="165"/>
                    <a:pt x="444" y="164"/>
                  </a:cubicBezTo>
                  <a:cubicBezTo>
                    <a:pt x="443" y="163"/>
                    <a:pt x="442" y="163"/>
                    <a:pt x="441" y="162"/>
                  </a:cubicBezTo>
                  <a:cubicBezTo>
                    <a:pt x="436" y="161"/>
                    <a:pt x="430" y="160"/>
                    <a:pt x="423" y="160"/>
                  </a:cubicBezTo>
                  <a:cubicBezTo>
                    <a:pt x="375" y="160"/>
                    <a:pt x="287" y="192"/>
                    <a:pt x="253" y="190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303" y="132"/>
                    <a:pt x="303" y="132"/>
                    <a:pt x="303" y="132"/>
                  </a:cubicBezTo>
                  <a:cubicBezTo>
                    <a:pt x="347" y="79"/>
                    <a:pt x="347" y="79"/>
                    <a:pt x="347" y="79"/>
                  </a:cubicBezTo>
                  <a:cubicBezTo>
                    <a:pt x="360" y="63"/>
                    <a:pt x="360" y="63"/>
                    <a:pt x="360" y="63"/>
                  </a:cubicBezTo>
                  <a:cubicBezTo>
                    <a:pt x="380" y="57"/>
                    <a:pt x="400" y="51"/>
                    <a:pt x="420" y="45"/>
                  </a:cubicBezTo>
                  <a:cubicBezTo>
                    <a:pt x="420" y="45"/>
                    <a:pt x="420" y="45"/>
                    <a:pt x="420" y="45"/>
                  </a:cubicBezTo>
                  <a:cubicBezTo>
                    <a:pt x="480" y="25"/>
                    <a:pt x="533" y="7"/>
                    <a:pt x="548" y="2"/>
                  </a:cubicBezTo>
                  <a:cubicBezTo>
                    <a:pt x="550" y="1"/>
                    <a:pt x="552" y="0"/>
                    <a:pt x="552" y="0"/>
                  </a:cubicBezTo>
                  <a:cubicBezTo>
                    <a:pt x="552" y="0"/>
                    <a:pt x="564" y="8"/>
                    <a:pt x="584" y="24"/>
                  </a:cubicBezTo>
                  <a:cubicBezTo>
                    <a:pt x="631" y="62"/>
                    <a:pt x="721" y="143"/>
                    <a:pt x="801" y="268"/>
                  </a:cubicBezTo>
                  <a:cubicBezTo>
                    <a:pt x="840" y="330"/>
                    <a:pt x="877" y="402"/>
                    <a:pt x="905" y="485"/>
                  </a:cubicBezTo>
                  <a:cubicBezTo>
                    <a:pt x="905" y="485"/>
                    <a:pt x="905" y="485"/>
                    <a:pt x="905" y="485"/>
                  </a:cubicBezTo>
                  <a:cubicBezTo>
                    <a:pt x="910" y="498"/>
                    <a:pt x="914" y="512"/>
                    <a:pt x="918" y="526"/>
                  </a:cubicBezTo>
                  <a:cubicBezTo>
                    <a:pt x="918" y="526"/>
                    <a:pt x="934" y="547"/>
                    <a:pt x="960" y="582"/>
                  </a:cubicBezTo>
                  <a:cubicBezTo>
                    <a:pt x="1041" y="691"/>
                    <a:pt x="1224" y="945"/>
                    <a:pt x="1360" y="1194"/>
                  </a:cubicBezTo>
                  <a:close/>
                </a:path>
              </a:pathLst>
            </a:custGeom>
            <a:gradFill>
              <a:gsLst>
                <a:gs pos="0">
                  <a:srgbClr val="E5C3FF"/>
                </a:gs>
                <a:gs pos="65000">
                  <a:srgbClr val="B0C7F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5" name="Forma Livre 32">
              <a:extLst>
                <a:ext uri="{FF2B5EF4-FFF2-40B4-BE49-F238E27FC236}">
                  <a16:creationId xmlns:a16="http://schemas.microsoft.com/office/drawing/2014/main" xmlns="" id="{742FC6CF-44F1-407F-BEB2-8F383DCEC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1066" y="1559272"/>
              <a:ext cx="2833086" cy="2015954"/>
            </a:xfrm>
            <a:custGeom>
              <a:avLst/>
              <a:gdLst>
                <a:gd name="T0" fmla="*/ 723 w 841"/>
                <a:gd name="T1" fmla="*/ 599 h 599"/>
                <a:gd name="T2" fmla="*/ 720 w 841"/>
                <a:gd name="T3" fmla="*/ 589 h 599"/>
                <a:gd name="T4" fmla="*/ 717 w 841"/>
                <a:gd name="T5" fmla="*/ 581 h 599"/>
                <a:gd name="T6" fmla="*/ 704 w 841"/>
                <a:gd name="T7" fmla="*/ 552 h 599"/>
                <a:gd name="T8" fmla="*/ 696 w 841"/>
                <a:gd name="T9" fmla="*/ 542 h 599"/>
                <a:gd name="T10" fmla="*/ 689 w 841"/>
                <a:gd name="T11" fmla="*/ 536 h 599"/>
                <a:gd name="T12" fmla="*/ 685 w 841"/>
                <a:gd name="T13" fmla="*/ 533 h 599"/>
                <a:gd name="T14" fmla="*/ 666 w 841"/>
                <a:gd name="T15" fmla="*/ 524 h 599"/>
                <a:gd name="T16" fmla="*/ 661 w 841"/>
                <a:gd name="T17" fmla="*/ 522 h 599"/>
                <a:gd name="T18" fmla="*/ 634 w 841"/>
                <a:gd name="T19" fmla="*/ 516 h 599"/>
                <a:gd name="T20" fmla="*/ 604 w 841"/>
                <a:gd name="T21" fmla="*/ 511 h 599"/>
                <a:gd name="T22" fmla="*/ 579 w 841"/>
                <a:gd name="T23" fmla="*/ 507 h 599"/>
                <a:gd name="T24" fmla="*/ 564 w 841"/>
                <a:gd name="T25" fmla="*/ 504 h 599"/>
                <a:gd name="T26" fmla="*/ 521 w 841"/>
                <a:gd name="T27" fmla="*/ 497 h 599"/>
                <a:gd name="T28" fmla="*/ 462 w 841"/>
                <a:gd name="T29" fmla="*/ 487 h 599"/>
                <a:gd name="T30" fmla="*/ 436 w 841"/>
                <a:gd name="T31" fmla="*/ 481 h 599"/>
                <a:gd name="T32" fmla="*/ 414 w 841"/>
                <a:gd name="T33" fmla="*/ 477 h 599"/>
                <a:gd name="T34" fmla="*/ 388 w 841"/>
                <a:gd name="T35" fmla="*/ 471 h 599"/>
                <a:gd name="T36" fmla="*/ 369 w 841"/>
                <a:gd name="T37" fmla="*/ 465 h 599"/>
                <a:gd name="T38" fmla="*/ 349 w 841"/>
                <a:gd name="T39" fmla="*/ 460 h 599"/>
                <a:gd name="T40" fmla="*/ 334 w 841"/>
                <a:gd name="T41" fmla="*/ 455 h 599"/>
                <a:gd name="T42" fmla="*/ 322 w 841"/>
                <a:gd name="T43" fmla="*/ 450 h 599"/>
                <a:gd name="T44" fmla="*/ 299 w 841"/>
                <a:gd name="T45" fmla="*/ 441 h 599"/>
                <a:gd name="T46" fmla="*/ 257 w 841"/>
                <a:gd name="T47" fmla="*/ 417 h 599"/>
                <a:gd name="T48" fmla="*/ 247 w 841"/>
                <a:gd name="T49" fmla="*/ 409 h 599"/>
                <a:gd name="T50" fmla="*/ 231 w 841"/>
                <a:gd name="T51" fmla="*/ 394 h 599"/>
                <a:gd name="T52" fmla="*/ 219 w 841"/>
                <a:gd name="T53" fmla="*/ 384 h 599"/>
                <a:gd name="T54" fmla="*/ 208 w 841"/>
                <a:gd name="T55" fmla="*/ 375 h 599"/>
                <a:gd name="T56" fmla="*/ 96 w 841"/>
                <a:gd name="T57" fmla="*/ 294 h 599"/>
                <a:gd name="T58" fmla="*/ 73 w 841"/>
                <a:gd name="T59" fmla="*/ 278 h 599"/>
                <a:gd name="T60" fmla="*/ 52 w 841"/>
                <a:gd name="T61" fmla="*/ 231 h 599"/>
                <a:gd name="T62" fmla="*/ 38 w 841"/>
                <a:gd name="T63" fmla="*/ 178 h 599"/>
                <a:gd name="T64" fmla="*/ 42 w 841"/>
                <a:gd name="T65" fmla="*/ 178 h 599"/>
                <a:gd name="T66" fmla="*/ 51 w 841"/>
                <a:gd name="T67" fmla="*/ 179 h 599"/>
                <a:gd name="T68" fmla="*/ 80 w 841"/>
                <a:gd name="T69" fmla="*/ 186 h 599"/>
                <a:gd name="T70" fmla="*/ 90 w 841"/>
                <a:gd name="T71" fmla="*/ 190 h 599"/>
                <a:gd name="T72" fmla="*/ 100 w 841"/>
                <a:gd name="T73" fmla="*/ 195 h 599"/>
                <a:gd name="T74" fmla="*/ 102 w 841"/>
                <a:gd name="T75" fmla="*/ 195 h 599"/>
                <a:gd name="T76" fmla="*/ 154 w 841"/>
                <a:gd name="T77" fmla="*/ 229 h 599"/>
                <a:gd name="T78" fmla="*/ 428 w 841"/>
                <a:gd name="T79" fmla="*/ 189 h 599"/>
                <a:gd name="T80" fmla="*/ 428 w 841"/>
                <a:gd name="T81" fmla="*/ 163 h 599"/>
                <a:gd name="T82" fmla="*/ 428 w 841"/>
                <a:gd name="T83" fmla="*/ 152 h 599"/>
                <a:gd name="T84" fmla="*/ 427 w 841"/>
                <a:gd name="T85" fmla="*/ 148 h 599"/>
                <a:gd name="T86" fmla="*/ 426 w 841"/>
                <a:gd name="T87" fmla="*/ 145 h 599"/>
                <a:gd name="T88" fmla="*/ 423 w 841"/>
                <a:gd name="T89" fmla="*/ 139 h 599"/>
                <a:gd name="T90" fmla="*/ 420 w 841"/>
                <a:gd name="T91" fmla="*/ 135 h 599"/>
                <a:gd name="T92" fmla="*/ 417 w 841"/>
                <a:gd name="T93" fmla="*/ 132 h 599"/>
                <a:gd name="T94" fmla="*/ 408 w 841"/>
                <a:gd name="T95" fmla="*/ 127 h 599"/>
                <a:gd name="T96" fmla="*/ 220 w 841"/>
                <a:gd name="T97" fmla="*/ 155 h 599"/>
                <a:gd name="T98" fmla="*/ 270 w 841"/>
                <a:gd name="T99" fmla="*/ 97 h 599"/>
                <a:gd name="T100" fmla="*/ 594 w 841"/>
                <a:gd name="T101" fmla="*/ 148 h 599"/>
                <a:gd name="T102" fmla="*/ 832 w 841"/>
                <a:gd name="T103" fmla="*/ 54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1" h="599">
                  <a:moveTo>
                    <a:pt x="832" y="544"/>
                  </a:moveTo>
                  <a:cubicBezTo>
                    <a:pt x="827" y="548"/>
                    <a:pt x="784" y="581"/>
                    <a:pt x="723" y="599"/>
                  </a:cubicBezTo>
                  <a:cubicBezTo>
                    <a:pt x="722" y="597"/>
                    <a:pt x="721" y="595"/>
                    <a:pt x="721" y="593"/>
                  </a:cubicBezTo>
                  <a:cubicBezTo>
                    <a:pt x="721" y="592"/>
                    <a:pt x="720" y="590"/>
                    <a:pt x="720" y="589"/>
                  </a:cubicBezTo>
                  <a:cubicBezTo>
                    <a:pt x="719" y="587"/>
                    <a:pt x="719" y="585"/>
                    <a:pt x="718" y="583"/>
                  </a:cubicBezTo>
                  <a:cubicBezTo>
                    <a:pt x="718" y="583"/>
                    <a:pt x="718" y="582"/>
                    <a:pt x="717" y="581"/>
                  </a:cubicBezTo>
                  <a:cubicBezTo>
                    <a:pt x="714" y="570"/>
                    <a:pt x="710" y="561"/>
                    <a:pt x="705" y="554"/>
                  </a:cubicBezTo>
                  <a:cubicBezTo>
                    <a:pt x="704" y="553"/>
                    <a:pt x="704" y="553"/>
                    <a:pt x="704" y="552"/>
                  </a:cubicBezTo>
                  <a:cubicBezTo>
                    <a:pt x="702" y="549"/>
                    <a:pt x="699" y="546"/>
                    <a:pt x="697" y="544"/>
                  </a:cubicBezTo>
                  <a:cubicBezTo>
                    <a:pt x="697" y="543"/>
                    <a:pt x="696" y="543"/>
                    <a:pt x="696" y="542"/>
                  </a:cubicBezTo>
                  <a:cubicBezTo>
                    <a:pt x="694" y="541"/>
                    <a:pt x="692" y="539"/>
                    <a:pt x="690" y="537"/>
                  </a:cubicBezTo>
                  <a:cubicBezTo>
                    <a:pt x="690" y="537"/>
                    <a:pt x="690" y="536"/>
                    <a:pt x="689" y="536"/>
                  </a:cubicBezTo>
                  <a:cubicBezTo>
                    <a:pt x="689" y="536"/>
                    <a:pt x="689" y="536"/>
                    <a:pt x="688" y="536"/>
                  </a:cubicBezTo>
                  <a:cubicBezTo>
                    <a:pt x="687" y="535"/>
                    <a:pt x="686" y="534"/>
                    <a:pt x="685" y="533"/>
                  </a:cubicBezTo>
                  <a:cubicBezTo>
                    <a:pt x="682" y="531"/>
                    <a:pt x="679" y="529"/>
                    <a:pt x="676" y="528"/>
                  </a:cubicBezTo>
                  <a:cubicBezTo>
                    <a:pt x="672" y="526"/>
                    <a:pt x="669" y="525"/>
                    <a:pt x="666" y="524"/>
                  </a:cubicBezTo>
                  <a:cubicBezTo>
                    <a:pt x="665" y="524"/>
                    <a:pt x="664" y="523"/>
                    <a:pt x="663" y="523"/>
                  </a:cubicBezTo>
                  <a:cubicBezTo>
                    <a:pt x="663" y="523"/>
                    <a:pt x="662" y="523"/>
                    <a:pt x="661" y="522"/>
                  </a:cubicBezTo>
                  <a:cubicBezTo>
                    <a:pt x="659" y="522"/>
                    <a:pt x="657" y="521"/>
                    <a:pt x="655" y="521"/>
                  </a:cubicBezTo>
                  <a:cubicBezTo>
                    <a:pt x="648" y="519"/>
                    <a:pt x="641" y="518"/>
                    <a:pt x="634" y="516"/>
                  </a:cubicBezTo>
                  <a:cubicBezTo>
                    <a:pt x="632" y="516"/>
                    <a:pt x="630" y="516"/>
                    <a:pt x="628" y="515"/>
                  </a:cubicBezTo>
                  <a:cubicBezTo>
                    <a:pt x="620" y="514"/>
                    <a:pt x="612" y="512"/>
                    <a:pt x="604" y="511"/>
                  </a:cubicBezTo>
                  <a:cubicBezTo>
                    <a:pt x="599" y="510"/>
                    <a:pt x="595" y="510"/>
                    <a:pt x="591" y="509"/>
                  </a:cubicBezTo>
                  <a:cubicBezTo>
                    <a:pt x="587" y="508"/>
                    <a:pt x="583" y="508"/>
                    <a:pt x="579" y="507"/>
                  </a:cubicBezTo>
                  <a:cubicBezTo>
                    <a:pt x="578" y="507"/>
                    <a:pt x="578" y="507"/>
                    <a:pt x="577" y="506"/>
                  </a:cubicBezTo>
                  <a:cubicBezTo>
                    <a:pt x="572" y="506"/>
                    <a:pt x="568" y="505"/>
                    <a:pt x="564" y="504"/>
                  </a:cubicBezTo>
                  <a:cubicBezTo>
                    <a:pt x="557" y="503"/>
                    <a:pt x="550" y="502"/>
                    <a:pt x="543" y="501"/>
                  </a:cubicBezTo>
                  <a:cubicBezTo>
                    <a:pt x="536" y="500"/>
                    <a:pt x="529" y="499"/>
                    <a:pt x="521" y="497"/>
                  </a:cubicBezTo>
                  <a:cubicBezTo>
                    <a:pt x="506" y="495"/>
                    <a:pt x="490" y="492"/>
                    <a:pt x="475" y="489"/>
                  </a:cubicBezTo>
                  <a:cubicBezTo>
                    <a:pt x="471" y="488"/>
                    <a:pt x="466" y="488"/>
                    <a:pt x="462" y="487"/>
                  </a:cubicBezTo>
                  <a:cubicBezTo>
                    <a:pt x="460" y="486"/>
                    <a:pt x="457" y="486"/>
                    <a:pt x="455" y="485"/>
                  </a:cubicBezTo>
                  <a:cubicBezTo>
                    <a:pt x="448" y="484"/>
                    <a:pt x="442" y="483"/>
                    <a:pt x="436" y="481"/>
                  </a:cubicBezTo>
                  <a:cubicBezTo>
                    <a:pt x="431" y="480"/>
                    <a:pt x="426" y="479"/>
                    <a:pt x="421" y="478"/>
                  </a:cubicBezTo>
                  <a:cubicBezTo>
                    <a:pt x="419" y="478"/>
                    <a:pt x="416" y="477"/>
                    <a:pt x="414" y="477"/>
                  </a:cubicBezTo>
                  <a:cubicBezTo>
                    <a:pt x="406" y="475"/>
                    <a:pt x="399" y="473"/>
                    <a:pt x="392" y="472"/>
                  </a:cubicBezTo>
                  <a:cubicBezTo>
                    <a:pt x="391" y="471"/>
                    <a:pt x="389" y="471"/>
                    <a:pt x="388" y="471"/>
                  </a:cubicBezTo>
                  <a:cubicBezTo>
                    <a:pt x="385" y="470"/>
                    <a:pt x="381" y="469"/>
                    <a:pt x="378" y="468"/>
                  </a:cubicBezTo>
                  <a:cubicBezTo>
                    <a:pt x="375" y="467"/>
                    <a:pt x="372" y="466"/>
                    <a:pt x="369" y="465"/>
                  </a:cubicBezTo>
                  <a:cubicBezTo>
                    <a:pt x="366" y="465"/>
                    <a:pt x="363" y="464"/>
                    <a:pt x="360" y="463"/>
                  </a:cubicBezTo>
                  <a:cubicBezTo>
                    <a:pt x="356" y="462"/>
                    <a:pt x="353" y="461"/>
                    <a:pt x="349" y="460"/>
                  </a:cubicBezTo>
                  <a:cubicBezTo>
                    <a:pt x="347" y="459"/>
                    <a:pt x="344" y="458"/>
                    <a:pt x="341" y="457"/>
                  </a:cubicBezTo>
                  <a:cubicBezTo>
                    <a:pt x="339" y="456"/>
                    <a:pt x="337" y="456"/>
                    <a:pt x="334" y="455"/>
                  </a:cubicBezTo>
                  <a:cubicBezTo>
                    <a:pt x="332" y="454"/>
                    <a:pt x="330" y="453"/>
                    <a:pt x="328" y="453"/>
                  </a:cubicBezTo>
                  <a:cubicBezTo>
                    <a:pt x="326" y="452"/>
                    <a:pt x="324" y="451"/>
                    <a:pt x="322" y="450"/>
                  </a:cubicBezTo>
                  <a:cubicBezTo>
                    <a:pt x="316" y="448"/>
                    <a:pt x="310" y="446"/>
                    <a:pt x="304" y="443"/>
                  </a:cubicBezTo>
                  <a:cubicBezTo>
                    <a:pt x="302" y="442"/>
                    <a:pt x="301" y="442"/>
                    <a:pt x="299" y="441"/>
                  </a:cubicBezTo>
                  <a:cubicBezTo>
                    <a:pt x="284" y="434"/>
                    <a:pt x="271" y="427"/>
                    <a:pt x="259" y="418"/>
                  </a:cubicBezTo>
                  <a:cubicBezTo>
                    <a:pt x="259" y="418"/>
                    <a:pt x="258" y="418"/>
                    <a:pt x="257" y="417"/>
                  </a:cubicBezTo>
                  <a:cubicBezTo>
                    <a:pt x="255" y="415"/>
                    <a:pt x="253" y="414"/>
                    <a:pt x="251" y="412"/>
                  </a:cubicBezTo>
                  <a:cubicBezTo>
                    <a:pt x="249" y="411"/>
                    <a:pt x="248" y="410"/>
                    <a:pt x="247" y="409"/>
                  </a:cubicBezTo>
                  <a:cubicBezTo>
                    <a:pt x="243" y="405"/>
                    <a:pt x="239" y="401"/>
                    <a:pt x="235" y="397"/>
                  </a:cubicBezTo>
                  <a:cubicBezTo>
                    <a:pt x="233" y="396"/>
                    <a:pt x="232" y="395"/>
                    <a:pt x="231" y="394"/>
                  </a:cubicBezTo>
                  <a:cubicBezTo>
                    <a:pt x="229" y="393"/>
                    <a:pt x="227" y="391"/>
                    <a:pt x="225" y="389"/>
                  </a:cubicBezTo>
                  <a:cubicBezTo>
                    <a:pt x="223" y="388"/>
                    <a:pt x="221" y="386"/>
                    <a:pt x="219" y="384"/>
                  </a:cubicBezTo>
                  <a:cubicBezTo>
                    <a:pt x="216" y="382"/>
                    <a:pt x="214" y="381"/>
                    <a:pt x="212" y="379"/>
                  </a:cubicBezTo>
                  <a:cubicBezTo>
                    <a:pt x="211" y="378"/>
                    <a:pt x="209" y="377"/>
                    <a:pt x="208" y="375"/>
                  </a:cubicBezTo>
                  <a:cubicBezTo>
                    <a:pt x="175" y="349"/>
                    <a:pt x="135" y="320"/>
                    <a:pt x="96" y="294"/>
                  </a:cubicBezTo>
                  <a:cubicBezTo>
                    <a:pt x="96" y="294"/>
                    <a:pt x="96" y="294"/>
                    <a:pt x="96" y="294"/>
                  </a:cubicBezTo>
                  <a:cubicBezTo>
                    <a:pt x="92" y="291"/>
                    <a:pt x="88" y="288"/>
                    <a:pt x="84" y="285"/>
                  </a:cubicBezTo>
                  <a:cubicBezTo>
                    <a:pt x="80" y="283"/>
                    <a:pt x="77" y="280"/>
                    <a:pt x="73" y="278"/>
                  </a:cubicBezTo>
                  <a:cubicBezTo>
                    <a:pt x="71" y="276"/>
                    <a:pt x="68" y="274"/>
                    <a:pt x="66" y="273"/>
                  </a:cubicBezTo>
                  <a:cubicBezTo>
                    <a:pt x="65" y="256"/>
                    <a:pt x="60" y="242"/>
                    <a:pt x="52" y="231"/>
                  </a:cubicBezTo>
                  <a:cubicBezTo>
                    <a:pt x="38" y="211"/>
                    <a:pt x="16" y="198"/>
                    <a:pt x="0" y="186"/>
                  </a:cubicBezTo>
                  <a:cubicBezTo>
                    <a:pt x="10" y="182"/>
                    <a:pt x="22" y="180"/>
                    <a:pt x="38" y="178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1" y="178"/>
                    <a:pt x="41" y="178"/>
                    <a:pt x="42" y="178"/>
                  </a:cubicBezTo>
                  <a:cubicBezTo>
                    <a:pt x="44" y="178"/>
                    <a:pt x="45" y="178"/>
                    <a:pt x="46" y="178"/>
                  </a:cubicBezTo>
                  <a:cubicBezTo>
                    <a:pt x="48" y="178"/>
                    <a:pt x="49" y="178"/>
                    <a:pt x="51" y="179"/>
                  </a:cubicBezTo>
                  <a:cubicBezTo>
                    <a:pt x="52" y="179"/>
                    <a:pt x="53" y="179"/>
                    <a:pt x="54" y="179"/>
                  </a:cubicBezTo>
                  <a:cubicBezTo>
                    <a:pt x="62" y="181"/>
                    <a:pt x="70" y="183"/>
                    <a:pt x="80" y="186"/>
                  </a:cubicBezTo>
                  <a:cubicBezTo>
                    <a:pt x="82" y="187"/>
                    <a:pt x="84" y="188"/>
                    <a:pt x="86" y="189"/>
                  </a:cubicBezTo>
                  <a:cubicBezTo>
                    <a:pt x="87" y="189"/>
                    <a:pt x="88" y="190"/>
                    <a:pt x="90" y="190"/>
                  </a:cubicBezTo>
                  <a:cubicBezTo>
                    <a:pt x="91" y="191"/>
                    <a:pt x="93" y="192"/>
                    <a:pt x="95" y="192"/>
                  </a:cubicBezTo>
                  <a:cubicBezTo>
                    <a:pt x="97" y="193"/>
                    <a:pt x="99" y="194"/>
                    <a:pt x="100" y="195"/>
                  </a:cubicBezTo>
                  <a:cubicBezTo>
                    <a:pt x="101" y="195"/>
                    <a:pt x="101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16" y="207"/>
                    <a:pt x="134" y="218"/>
                    <a:pt x="154" y="229"/>
                  </a:cubicBezTo>
                  <a:cubicBezTo>
                    <a:pt x="251" y="280"/>
                    <a:pt x="405" y="310"/>
                    <a:pt x="428" y="196"/>
                  </a:cubicBezTo>
                  <a:cubicBezTo>
                    <a:pt x="429" y="193"/>
                    <a:pt x="429" y="191"/>
                    <a:pt x="428" y="189"/>
                  </a:cubicBezTo>
                  <a:cubicBezTo>
                    <a:pt x="430" y="180"/>
                    <a:pt x="430" y="171"/>
                    <a:pt x="428" y="163"/>
                  </a:cubicBezTo>
                  <a:cubicBezTo>
                    <a:pt x="428" y="163"/>
                    <a:pt x="428" y="163"/>
                    <a:pt x="428" y="163"/>
                  </a:cubicBezTo>
                  <a:cubicBezTo>
                    <a:pt x="428" y="160"/>
                    <a:pt x="428" y="157"/>
                    <a:pt x="428" y="154"/>
                  </a:cubicBezTo>
                  <a:cubicBezTo>
                    <a:pt x="428" y="153"/>
                    <a:pt x="428" y="153"/>
                    <a:pt x="428" y="152"/>
                  </a:cubicBezTo>
                  <a:cubicBezTo>
                    <a:pt x="428" y="151"/>
                    <a:pt x="428" y="151"/>
                    <a:pt x="427" y="150"/>
                  </a:cubicBezTo>
                  <a:cubicBezTo>
                    <a:pt x="427" y="149"/>
                    <a:pt x="427" y="149"/>
                    <a:pt x="427" y="148"/>
                  </a:cubicBezTo>
                  <a:cubicBezTo>
                    <a:pt x="427" y="147"/>
                    <a:pt x="427" y="147"/>
                    <a:pt x="427" y="146"/>
                  </a:cubicBezTo>
                  <a:cubicBezTo>
                    <a:pt x="426" y="146"/>
                    <a:pt x="426" y="145"/>
                    <a:pt x="426" y="145"/>
                  </a:cubicBezTo>
                  <a:cubicBezTo>
                    <a:pt x="426" y="144"/>
                    <a:pt x="425" y="142"/>
                    <a:pt x="424" y="141"/>
                  </a:cubicBezTo>
                  <a:cubicBezTo>
                    <a:pt x="424" y="140"/>
                    <a:pt x="424" y="140"/>
                    <a:pt x="423" y="139"/>
                  </a:cubicBezTo>
                  <a:cubicBezTo>
                    <a:pt x="423" y="139"/>
                    <a:pt x="423" y="138"/>
                    <a:pt x="422" y="137"/>
                  </a:cubicBezTo>
                  <a:cubicBezTo>
                    <a:pt x="422" y="137"/>
                    <a:pt x="421" y="136"/>
                    <a:pt x="420" y="135"/>
                  </a:cubicBezTo>
                  <a:cubicBezTo>
                    <a:pt x="420" y="134"/>
                    <a:pt x="419" y="134"/>
                    <a:pt x="418" y="133"/>
                  </a:cubicBezTo>
                  <a:cubicBezTo>
                    <a:pt x="418" y="133"/>
                    <a:pt x="417" y="132"/>
                    <a:pt x="417" y="132"/>
                  </a:cubicBezTo>
                  <a:cubicBezTo>
                    <a:pt x="415" y="131"/>
                    <a:pt x="413" y="130"/>
                    <a:pt x="411" y="129"/>
                  </a:cubicBezTo>
                  <a:cubicBezTo>
                    <a:pt x="410" y="128"/>
                    <a:pt x="409" y="128"/>
                    <a:pt x="408" y="127"/>
                  </a:cubicBezTo>
                  <a:cubicBezTo>
                    <a:pt x="403" y="126"/>
                    <a:pt x="397" y="125"/>
                    <a:pt x="390" y="125"/>
                  </a:cubicBezTo>
                  <a:cubicBezTo>
                    <a:pt x="342" y="125"/>
                    <a:pt x="254" y="157"/>
                    <a:pt x="220" y="155"/>
                  </a:cubicBezTo>
                  <a:cubicBezTo>
                    <a:pt x="248" y="123"/>
                    <a:pt x="248" y="123"/>
                    <a:pt x="248" y="123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333" y="79"/>
                    <a:pt x="410" y="61"/>
                    <a:pt x="464" y="53"/>
                  </a:cubicBezTo>
                  <a:cubicBezTo>
                    <a:pt x="541" y="42"/>
                    <a:pt x="566" y="0"/>
                    <a:pt x="594" y="148"/>
                  </a:cubicBezTo>
                  <a:cubicBezTo>
                    <a:pt x="621" y="297"/>
                    <a:pt x="682" y="329"/>
                    <a:pt x="730" y="361"/>
                  </a:cubicBezTo>
                  <a:cubicBezTo>
                    <a:pt x="779" y="394"/>
                    <a:pt x="841" y="538"/>
                    <a:pt x="832" y="5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6" name="Forma Livre 33">
              <a:extLst>
                <a:ext uri="{FF2B5EF4-FFF2-40B4-BE49-F238E27FC236}">
                  <a16:creationId xmlns:a16="http://schemas.microsoft.com/office/drawing/2014/main" xmlns="" id="{86469AEA-7511-41DC-A011-88DD81748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197122"/>
              <a:ext cx="964074" cy="677360"/>
            </a:xfrm>
            <a:custGeom>
              <a:avLst/>
              <a:gdLst>
                <a:gd name="T0" fmla="*/ 462 w 538"/>
                <a:gd name="T1" fmla="*/ 0 h 378"/>
                <a:gd name="T2" fmla="*/ 0 w 538"/>
                <a:gd name="T3" fmla="*/ 245 h 378"/>
                <a:gd name="T4" fmla="*/ 0 w 538"/>
                <a:gd name="T5" fmla="*/ 378 h 378"/>
                <a:gd name="T6" fmla="*/ 538 w 538"/>
                <a:gd name="T7" fmla="*/ 100 h 378"/>
                <a:gd name="T8" fmla="*/ 462 w 538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378">
                  <a:moveTo>
                    <a:pt x="462" y="0"/>
                  </a:moveTo>
                  <a:lnTo>
                    <a:pt x="0" y="245"/>
                  </a:lnTo>
                  <a:lnTo>
                    <a:pt x="0" y="378"/>
                  </a:lnTo>
                  <a:lnTo>
                    <a:pt x="538" y="10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7" name="Forma livre 34">
              <a:extLst>
                <a:ext uri="{FF2B5EF4-FFF2-40B4-BE49-F238E27FC236}">
                  <a16:creationId xmlns:a16="http://schemas.microsoft.com/office/drawing/2014/main" xmlns="" id="{A828F27C-2D7F-4EC9-819B-5E2594908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376318"/>
              <a:ext cx="2331338" cy="3436976"/>
            </a:xfrm>
            <a:custGeom>
              <a:avLst/>
              <a:gdLst>
                <a:gd name="T0" fmla="*/ 692 w 692"/>
                <a:gd name="T1" fmla="*/ 543 h 1021"/>
                <a:gd name="T2" fmla="*/ 692 w 692"/>
                <a:gd name="T3" fmla="*/ 1021 h 1021"/>
                <a:gd name="T4" fmla="*/ 529 w 692"/>
                <a:gd name="T5" fmla="*/ 922 h 1021"/>
                <a:gd name="T6" fmla="*/ 267 w 692"/>
                <a:gd name="T7" fmla="*/ 862 h 1021"/>
                <a:gd name="T8" fmla="*/ 222 w 692"/>
                <a:gd name="T9" fmla="*/ 855 h 1021"/>
                <a:gd name="T10" fmla="*/ 85 w 692"/>
                <a:gd name="T11" fmla="*/ 506 h 1021"/>
                <a:gd name="T12" fmla="*/ 0 w 692"/>
                <a:gd name="T13" fmla="*/ 148 h 1021"/>
                <a:gd name="T14" fmla="*/ 95 w 692"/>
                <a:gd name="T15" fmla="*/ 99 h 1021"/>
                <a:gd name="T16" fmla="*/ 183 w 692"/>
                <a:gd name="T17" fmla="*/ 54 h 1021"/>
                <a:gd name="T18" fmla="*/ 263 w 692"/>
                <a:gd name="T19" fmla="*/ 13 h 1021"/>
                <a:gd name="T20" fmla="*/ 286 w 692"/>
                <a:gd name="T21" fmla="*/ 0 h 1021"/>
                <a:gd name="T22" fmla="*/ 286 w 692"/>
                <a:gd name="T23" fmla="*/ 0 h 1021"/>
                <a:gd name="T24" fmla="*/ 286 w 692"/>
                <a:gd name="T25" fmla="*/ 0 h 1021"/>
                <a:gd name="T26" fmla="*/ 292 w 692"/>
                <a:gd name="T27" fmla="*/ 7 h 1021"/>
                <a:gd name="T28" fmla="*/ 692 w 692"/>
                <a:gd name="T29" fmla="*/ 543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1021">
                  <a:moveTo>
                    <a:pt x="692" y="543"/>
                  </a:moveTo>
                  <a:cubicBezTo>
                    <a:pt x="692" y="1021"/>
                    <a:pt x="692" y="1021"/>
                    <a:pt x="692" y="1021"/>
                  </a:cubicBezTo>
                  <a:cubicBezTo>
                    <a:pt x="681" y="1000"/>
                    <a:pt x="644" y="961"/>
                    <a:pt x="529" y="922"/>
                  </a:cubicBezTo>
                  <a:cubicBezTo>
                    <a:pt x="467" y="901"/>
                    <a:pt x="382" y="880"/>
                    <a:pt x="267" y="862"/>
                  </a:cubicBezTo>
                  <a:cubicBezTo>
                    <a:pt x="252" y="860"/>
                    <a:pt x="238" y="857"/>
                    <a:pt x="222" y="855"/>
                  </a:cubicBezTo>
                  <a:cubicBezTo>
                    <a:pt x="164" y="741"/>
                    <a:pt x="118" y="618"/>
                    <a:pt x="85" y="506"/>
                  </a:cubicBezTo>
                  <a:cubicBezTo>
                    <a:pt x="24" y="308"/>
                    <a:pt x="0" y="148"/>
                    <a:pt x="0" y="148"/>
                  </a:cubicBezTo>
                  <a:cubicBezTo>
                    <a:pt x="95" y="99"/>
                    <a:pt x="95" y="99"/>
                    <a:pt x="95" y="99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263" y="13"/>
                    <a:pt x="263" y="13"/>
                    <a:pt x="263" y="13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8" y="2"/>
                    <a:pt x="290" y="5"/>
                    <a:pt x="292" y="7"/>
                  </a:cubicBezTo>
                  <a:cubicBezTo>
                    <a:pt x="354" y="77"/>
                    <a:pt x="539" y="303"/>
                    <a:pt x="692" y="543"/>
                  </a:cubicBezTo>
                  <a:close/>
                </a:path>
              </a:pathLst>
            </a:custGeom>
            <a:gradFill>
              <a:gsLst>
                <a:gs pos="0">
                  <a:srgbClr val="0A2DDB"/>
                </a:gs>
                <a:gs pos="83000">
                  <a:srgbClr val="3E04A9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8" name="Forma Livre 35">
              <a:extLst>
                <a:ext uri="{FF2B5EF4-FFF2-40B4-BE49-F238E27FC236}">
                  <a16:creationId xmlns:a16="http://schemas.microsoft.com/office/drawing/2014/main" xmlns="" id="{3CEFFA90-EB51-41A6-8D88-DC1FC480C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557306"/>
              <a:ext cx="1782999" cy="2922684"/>
            </a:xfrm>
            <a:custGeom>
              <a:avLst/>
              <a:gdLst>
                <a:gd name="T0" fmla="*/ 529 w 529"/>
                <a:gd name="T1" fmla="*/ 868 h 868"/>
                <a:gd name="T2" fmla="*/ 267 w 529"/>
                <a:gd name="T3" fmla="*/ 808 h 868"/>
                <a:gd name="T4" fmla="*/ 222 w 529"/>
                <a:gd name="T5" fmla="*/ 801 h 868"/>
                <a:gd name="T6" fmla="*/ 85 w 529"/>
                <a:gd name="T7" fmla="*/ 452 h 868"/>
                <a:gd name="T8" fmla="*/ 0 w 529"/>
                <a:gd name="T9" fmla="*/ 94 h 868"/>
                <a:gd name="T10" fmla="*/ 95 w 529"/>
                <a:gd name="T11" fmla="*/ 45 h 868"/>
                <a:gd name="T12" fmla="*/ 183 w 529"/>
                <a:gd name="T13" fmla="*/ 0 h 868"/>
                <a:gd name="T14" fmla="*/ 194 w 529"/>
                <a:gd name="T15" fmla="*/ 1 h 868"/>
                <a:gd name="T16" fmla="*/ 315 w 529"/>
                <a:gd name="T17" fmla="*/ 378 h 868"/>
                <a:gd name="T18" fmla="*/ 315 w 529"/>
                <a:gd name="T19" fmla="*/ 421 h 868"/>
                <a:gd name="T20" fmla="*/ 508 w 529"/>
                <a:gd name="T21" fmla="*/ 855 h 868"/>
                <a:gd name="T22" fmla="*/ 529 w 529"/>
                <a:gd name="T2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9" h="868">
                  <a:moveTo>
                    <a:pt x="529" y="868"/>
                  </a:moveTo>
                  <a:cubicBezTo>
                    <a:pt x="467" y="847"/>
                    <a:pt x="382" y="826"/>
                    <a:pt x="267" y="808"/>
                  </a:cubicBezTo>
                  <a:cubicBezTo>
                    <a:pt x="252" y="806"/>
                    <a:pt x="238" y="803"/>
                    <a:pt x="222" y="801"/>
                  </a:cubicBezTo>
                  <a:cubicBezTo>
                    <a:pt x="164" y="687"/>
                    <a:pt x="118" y="564"/>
                    <a:pt x="85" y="452"/>
                  </a:cubicBezTo>
                  <a:cubicBezTo>
                    <a:pt x="24" y="254"/>
                    <a:pt x="0" y="94"/>
                    <a:pt x="0" y="94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7" y="0"/>
                    <a:pt x="190" y="0"/>
                    <a:pt x="194" y="1"/>
                  </a:cubicBezTo>
                  <a:cubicBezTo>
                    <a:pt x="194" y="1"/>
                    <a:pt x="315" y="244"/>
                    <a:pt x="315" y="378"/>
                  </a:cubicBezTo>
                  <a:cubicBezTo>
                    <a:pt x="315" y="392"/>
                    <a:pt x="315" y="406"/>
                    <a:pt x="315" y="421"/>
                  </a:cubicBezTo>
                  <a:cubicBezTo>
                    <a:pt x="311" y="551"/>
                    <a:pt x="307" y="720"/>
                    <a:pt x="508" y="855"/>
                  </a:cubicBezTo>
                  <a:cubicBezTo>
                    <a:pt x="515" y="859"/>
                    <a:pt x="522" y="864"/>
                    <a:pt x="529" y="868"/>
                  </a:cubicBezTo>
                  <a:close/>
                </a:path>
              </a:pathLst>
            </a:custGeom>
            <a:gradFill>
              <a:gsLst>
                <a:gs pos="100000">
                  <a:srgbClr val="5936E0"/>
                </a:gs>
                <a:gs pos="44000">
                  <a:srgbClr val="371DBD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67" name="Forma livre: Forma 66">
              <a:extLst>
                <a:ext uri="{FF2B5EF4-FFF2-40B4-BE49-F238E27FC236}">
                  <a16:creationId xmlns:a16="http://schemas.microsoft.com/office/drawing/2014/main" xmlns="" id="{2ACAA286-8EC7-477A-B799-85B6B23E638D}"/>
                </a:ext>
              </a:extLst>
            </p:cNvPr>
            <p:cNvSpPr/>
            <p:nvPr/>
          </p:nvSpPr>
          <p:spPr>
            <a:xfrm rot="20923453">
              <a:off x="6655548" y="-439156"/>
              <a:ext cx="5488008" cy="1037277"/>
            </a:xfrm>
            <a:custGeom>
              <a:avLst/>
              <a:gdLst>
                <a:gd name="connsiteX0" fmla="*/ 584535 w 5488008"/>
                <a:gd name="connsiteY0" fmla="*/ 0 h 1037277"/>
                <a:gd name="connsiteX1" fmla="*/ 5488008 w 5488008"/>
                <a:gd name="connsiteY1" fmla="*/ 977656 h 1037277"/>
                <a:gd name="connsiteX2" fmla="*/ 5476121 w 5488008"/>
                <a:gd name="connsiteY2" fmla="*/ 1037276 h 1037277"/>
                <a:gd name="connsiteX3" fmla="*/ 0 w 5488008"/>
                <a:gd name="connsiteY3" fmla="*/ 1037277 h 1037277"/>
                <a:gd name="connsiteX4" fmla="*/ 35107 w 5488008"/>
                <a:gd name="connsiteY4" fmla="*/ 912868 h 1037277"/>
                <a:gd name="connsiteX5" fmla="*/ 584535 w 5488008"/>
                <a:gd name="connsiteY5" fmla="*/ 0 h 10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8008" h="1037277">
                  <a:moveTo>
                    <a:pt x="584535" y="0"/>
                  </a:moveTo>
                  <a:lnTo>
                    <a:pt x="5488008" y="977656"/>
                  </a:lnTo>
                  <a:lnTo>
                    <a:pt x="5476121" y="1037276"/>
                  </a:lnTo>
                  <a:lnTo>
                    <a:pt x="0" y="1037277"/>
                  </a:lnTo>
                  <a:lnTo>
                    <a:pt x="35107" y="912868"/>
                  </a:lnTo>
                  <a:cubicBezTo>
                    <a:pt x="217952" y="337066"/>
                    <a:pt x="584535" y="0"/>
                    <a:pt x="584535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83000">
                  <a:srgbClr val="6672E4"/>
                </a:gs>
              </a:gsLst>
              <a:lin ang="24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Título 14" hidden="1">
            <a:extLst>
              <a:ext uri="{FF2B5EF4-FFF2-40B4-BE49-F238E27FC236}">
                <a16:creationId xmlns:a16="http://schemas.microsoft.com/office/drawing/2014/main" xmlns="" id="{1B710331-53CB-4E4F-A9D3-D1E190EE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2</a:t>
            </a:r>
          </a:p>
        </p:txBody>
      </p:sp>
      <p:sp>
        <p:nvSpPr>
          <p:cNvPr id="3" name="Retângulo 2"/>
          <p:cNvSpPr/>
          <p:nvPr/>
        </p:nvSpPr>
        <p:spPr>
          <a:xfrm>
            <a:off x="703575" y="1766089"/>
            <a:ext cx="47489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CONSTITUIÇÃO FEDERAL</a:t>
            </a:r>
          </a:p>
          <a:p>
            <a:pPr algn="ctr"/>
            <a:endParaRPr lang="pt-BR" alt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alt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CONSTITUIÇÃO ESTADUAL</a:t>
            </a:r>
          </a:p>
          <a:p>
            <a:pPr algn="ctr"/>
            <a:endParaRPr lang="pt-BR" alt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alt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LEI ORGÂNICA DO MUNICÍPIO</a:t>
            </a:r>
          </a:p>
          <a:p>
            <a:pPr algn="ctr"/>
            <a:endParaRPr lang="pt-BR" alt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alt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LEI DE RESPONSABILIDADE FISCAL</a:t>
            </a:r>
          </a:p>
          <a:p>
            <a:pPr algn="ctr"/>
            <a:endParaRPr lang="pt-BR" alt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alt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LEI 4320/64</a:t>
            </a:r>
          </a:p>
        </p:txBody>
      </p:sp>
      <p:pic>
        <p:nvPicPr>
          <p:cNvPr id="39" name="Imagem 3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0617"/>
            <a:ext cx="12401233" cy="20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2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D815E537-4AB4-4445-A3AC-40D738EDF3DC}"/>
              </a:ext>
            </a:extLst>
          </p:cNvPr>
          <p:cNvSpPr txBox="1"/>
          <p:nvPr/>
        </p:nvSpPr>
        <p:spPr>
          <a:xfrm>
            <a:off x="989769" y="873332"/>
            <a:ext cx="6321660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METODOLOGIA APLICADA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endParaRPr lang="pt-BR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B38D4B56-7D6C-4345-912F-B3BA9A014E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439512" y="278996"/>
            <a:ext cx="0" cy="63572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E7D1D117-BC5C-430A-9FEB-B231E69151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2577E8EA-5E95-41C5-8BE8-EE647DE26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grpSp>
        <p:nvGrpSpPr>
          <p:cNvPr id="62" name="Grupo 61" descr="Esta imagem é a mão de uma mulher escrevendo em um pedaço de papel. ">
            <a:extLst>
              <a:ext uri="{FF2B5EF4-FFF2-40B4-BE49-F238E27FC236}">
                <a16:creationId xmlns:a16="http://schemas.microsoft.com/office/drawing/2014/main" xmlns="" id="{123C05C1-3914-48FB-B4B8-1388A2DB5ACE}"/>
              </a:ext>
            </a:extLst>
          </p:cNvPr>
          <p:cNvGrpSpPr/>
          <p:nvPr/>
        </p:nvGrpSpPr>
        <p:grpSpPr>
          <a:xfrm>
            <a:off x="4482071" y="-508000"/>
            <a:ext cx="8739666" cy="8346238"/>
            <a:chOff x="4597682" y="-439156"/>
            <a:chExt cx="7594320" cy="7252450"/>
          </a:xfrm>
        </p:grpSpPr>
        <p:sp>
          <p:nvSpPr>
            <p:cNvPr id="45" name="Forma Livre 22">
              <a:extLst>
                <a:ext uri="{FF2B5EF4-FFF2-40B4-BE49-F238E27FC236}">
                  <a16:creationId xmlns:a16="http://schemas.microsoft.com/office/drawing/2014/main" xmlns="" id="{52C7242F-F484-4573-8387-13E2AE9DD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682" y="-6899"/>
              <a:ext cx="7594319" cy="6820193"/>
            </a:xfrm>
            <a:custGeom>
              <a:avLst/>
              <a:gdLst>
                <a:gd name="T0" fmla="*/ 2254 w 2254"/>
                <a:gd name="T1" fmla="*/ 0 h 2026"/>
                <a:gd name="T2" fmla="*/ 2254 w 2254"/>
                <a:gd name="T3" fmla="*/ 2026 h 2026"/>
                <a:gd name="T4" fmla="*/ 2091 w 2254"/>
                <a:gd name="T5" fmla="*/ 1927 h 2026"/>
                <a:gd name="T6" fmla="*/ 1829 w 2254"/>
                <a:gd name="T7" fmla="*/ 1867 h 2026"/>
                <a:gd name="T8" fmla="*/ 1784 w 2254"/>
                <a:gd name="T9" fmla="*/ 1860 h 2026"/>
                <a:gd name="T10" fmla="*/ 1025 w 2254"/>
                <a:gd name="T11" fmla="*/ 1812 h 2026"/>
                <a:gd name="T12" fmla="*/ 330 w 2254"/>
                <a:gd name="T13" fmla="*/ 1005 h 2026"/>
                <a:gd name="T14" fmla="*/ 662 w 2254"/>
                <a:gd name="T15" fmla="*/ 430 h 2026"/>
                <a:gd name="T16" fmla="*/ 770 w 2254"/>
                <a:gd name="T17" fmla="*/ 0 h 2026"/>
                <a:gd name="T18" fmla="*/ 2254 w 2254"/>
                <a:gd name="T19" fmla="*/ 0 h 2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4" h="2026">
                  <a:moveTo>
                    <a:pt x="2254" y="0"/>
                  </a:moveTo>
                  <a:cubicBezTo>
                    <a:pt x="2254" y="2026"/>
                    <a:pt x="2254" y="2026"/>
                    <a:pt x="2254" y="2026"/>
                  </a:cubicBezTo>
                  <a:cubicBezTo>
                    <a:pt x="2243" y="2005"/>
                    <a:pt x="2206" y="1966"/>
                    <a:pt x="2091" y="1927"/>
                  </a:cubicBezTo>
                  <a:cubicBezTo>
                    <a:pt x="2029" y="1906"/>
                    <a:pt x="1944" y="1885"/>
                    <a:pt x="1829" y="1867"/>
                  </a:cubicBezTo>
                  <a:cubicBezTo>
                    <a:pt x="1814" y="1865"/>
                    <a:pt x="1800" y="1862"/>
                    <a:pt x="1784" y="1860"/>
                  </a:cubicBezTo>
                  <a:cubicBezTo>
                    <a:pt x="1606" y="1835"/>
                    <a:pt x="1361" y="1816"/>
                    <a:pt x="1025" y="1812"/>
                  </a:cubicBezTo>
                  <a:cubicBezTo>
                    <a:pt x="0" y="1800"/>
                    <a:pt x="66" y="1196"/>
                    <a:pt x="330" y="1005"/>
                  </a:cubicBezTo>
                  <a:cubicBezTo>
                    <a:pt x="580" y="825"/>
                    <a:pt x="686" y="680"/>
                    <a:pt x="662" y="430"/>
                  </a:cubicBezTo>
                  <a:cubicBezTo>
                    <a:pt x="638" y="181"/>
                    <a:pt x="770" y="0"/>
                    <a:pt x="770" y="0"/>
                  </a:cubicBezTo>
                  <a:lnTo>
                    <a:pt x="2254" y="0"/>
                  </a:ln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5000">
                  <a:srgbClr val="6672E4"/>
                </a:gs>
                <a:gs pos="100000">
                  <a:srgbClr val="882BE5"/>
                </a:gs>
              </a:gsLst>
              <a:lin ang="48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6" name="Forma Livre 23">
              <a:extLst>
                <a:ext uri="{FF2B5EF4-FFF2-40B4-BE49-F238E27FC236}">
                  <a16:creationId xmlns:a16="http://schemas.microsoft.com/office/drawing/2014/main" xmlns="" id="{DFA1772D-1024-422A-B407-BE0F21E16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3242" y="1441003"/>
              <a:ext cx="4110752" cy="3954852"/>
            </a:xfrm>
            <a:custGeom>
              <a:avLst/>
              <a:gdLst>
                <a:gd name="T0" fmla="*/ 0 w 2294"/>
                <a:gd name="T1" fmla="*/ 221 h 2207"/>
                <a:gd name="T2" fmla="*/ 1809 w 2294"/>
                <a:gd name="T3" fmla="*/ 0 h 2207"/>
                <a:gd name="T4" fmla="*/ 2294 w 2294"/>
                <a:gd name="T5" fmla="*/ 1957 h 2207"/>
                <a:gd name="T6" fmla="*/ 432 w 2294"/>
                <a:gd name="T7" fmla="*/ 2207 h 2207"/>
                <a:gd name="T8" fmla="*/ 0 w 2294"/>
                <a:gd name="T9" fmla="*/ 221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4" h="2207">
                  <a:moveTo>
                    <a:pt x="0" y="221"/>
                  </a:moveTo>
                  <a:lnTo>
                    <a:pt x="1809" y="0"/>
                  </a:lnTo>
                  <a:lnTo>
                    <a:pt x="2294" y="1957"/>
                  </a:lnTo>
                  <a:lnTo>
                    <a:pt x="432" y="2207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C8F4F7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7" name="Forma Livre 24">
              <a:extLst>
                <a:ext uri="{FF2B5EF4-FFF2-40B4-BE49-F238E27FC236}">
                  <a16:creationId xmlns:a16="http://schemas.microsoft.com/office/drawing/2014/main" xmlns="" id="{30CD4E41-332B-4C6B-9927-54698D5D0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6266" y="1441003"/>
              <a:ext cx="2981818" cy="1632475"/>
            </a:xfrm>
            <a:custGeom>
              <a:avLst/>
              <a:gdLst>
                <a:gd name="T0" fmla="*/ 0 w 1664"/>
                <a:gd name="T1" fmla="*/ 736 h 911"/>
                <a:gd name="T2" fmla="*/ 1664 w 1664"/>
                <a:gd name="T3" fmla="*/ 911 h 911"/>
                <a:gd name="T4" fmla="*/ 1439 w 1664"/>
                <a:gd name="T5" fmla="*/ 0 h 911"/>
                <a:gd name="T6" fmla="*/ 399 w 1664"/>
                <a:gd name="T7" fmla="*/ 127 h 911"/>
                <a:gd name="T8" fmla="*/ 0 w 1664"/>
                <a:gd name="T9" fmla="*/ 736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4" h="911">
                  <a:moveTo>
                    <a:pt x="0" y="736"/>
                  </a:moveTo>
                  <a:lnTo>
                    <a:pt x="1664" y="911"/>
                  </a:lnTo>
                  <a:lnTo>
                    <a:pt x="1439" y="0"/>
                  </a:lnTo>
                  <a:lnTo>
                    <a:pt x="399" y="127"/>
                  </a:lnTo>
                  <a:lnTo>
                    <a:pt x="0" y="736"/>
                  </a:lnTo>
                  <a:close/>
                </a:path>
              </a:pathLst>
            </a:custGeom>
            <a:solidFill>
              <a:srgbClr val="7CE4E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8" name="Forma Livre 25">
              <a:extLst>
                <a:ext uri="{FF2B5EF4-FFF2-40B4-BE49-F238E27FC236}">
                  <a16:creationId xmlns:a16="http://schemas.microsoft.com/office/drawing/2014/main" xmlns="" id="{12DCF2D5-0997-409A-9DB7-B4DFF4C5B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8129" y="1426667"/>
              <a:ext cx="1347553" cy="593139"/>
            </a:xfrm>
            <a:custGeom>
              <a:avLst/>
              <a:gdLst>
                <a:gd name="T0" fmla="*/ 752 w 752"/>
                <a:gd name="T1" fmla="*/ 0 h 331"/>
                <a:gd name="T2" fmla="*/ 275 w 752"/>
                <a:gd name="T3" fmla="*/ 72 h 331"/>
                <a:gd name="T4" fmla="*/ 0 w 752"/>
                <a:gd name="T5" fmla="*/ 331 h 331"/>
                <a:gd name="T6" fmla="*/ 752 w 752"/>
                <a:gd name="T7" fmla="*/ 130 h 331"/>
                <a:gd name="T8" fmla="*/ 752 w 752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2" h="331">
                  <a:moveTo>
                    <a:pt x="752" y="0"/>
                  </a:moveTo>
                  <a:lnTo>
                    <a:pt x="275" y="72"/>
                  </a:lnTo>
                  <a:lnTo>
                    <a:pt x="0" y="331"/>
                  </a:lnTo>
                  <a:lnTo>
                    <a:pt x="752" y="13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ADA4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9" name="Forma Livre 26">
              <a:extLst>
                <a:ext uri="{FF2B5EF4-FFF2-40B4-BE49-F238E27FC236}">
                  <a16:creationId xmlns:a16="http://schemas.microsoft.com/office/drawing/2014/main" xmlns="" id="{56FE8491-17D1-44D2-A059-D277D43E3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5812" y="1828066"/>
              <a:ext cx="546548" cy="456950"/>
            </a:xfrm>
            <a:custGeom>
              <a:avLst/>
              <a:gdLst>
                <a:gd name="T0" fmla="*/ 162 w 162"/>
                <a:gd name="T1" fmla="*/ 66 h 136"/>
                <a:gd name="T2" fmla="*/ 87 w 162"/>
                <a:gd name="T3" fmla="*/ 130 h 136"/>
                <a:gd name="T4" fmla="*/ 36 w 162"/>
                <a:gd name="T5" fmla="*/ 124 h 136"/>
                <a:gd name="T6" fmla="*/ 0 w 162"/>
                <a:gd name="T7" fmla="*/ 103 h 136"/>
                <a:gd name="T8" fmla="*/ 103 w 162"/>
                <a:gd name="T9" fmla="*/ 0 h 136"/>
                <a:gd name="T10" fmla="*/ 148 w 162"/>
                <a:gd name="T11" fmla="*/ 50 h 136"/>
                <a:gd name="T12" fmla="*/ 162 w 162"/>
                <a:gd name="T13" fmla="*/ 6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136">
                  <a:moveTo>
                    <a:pt x="162" y="66"/>
                  </a:moveTo>
                  <a:cubicBezTo>
                    <a:pt x="162" y="66"/>
                    <a:pt x="119" y="116"/>
                    <a:pt x="87" y="130"/>
                  </a:cubicBezTo>
                  <a:cubicBezTo>
                    <a:pt x="72" y="136"/>
                    <a:pt x="53" y="131"/>
                    <a:pt x="36" y="124"/>
                  </a:cubicBezTo>
                  <a:cubicBezTo>
                    <a:pt x="16" y="115"/>
                    <a:pt x="0" y="103"/>
                    <a:pt x="0" y="103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48" y="50"/>
                    <a:pt x="148" y="50"/>
                    <a:pt x="148" y="50"/>
                  </a:cubicBezTo>
                  <a:lnTo>
                    <a:pt x="162" y="66"/>
                  </a:lnTo>
                  <a:close/>
                </a:path>
              </a:pathLst>
            </a:custGeom>
            <a:solidFill>
              <a:srgbClr val="D8C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0" name="Forma Livre 27">
              <a:extLst>
                <a:ext uri="{FF2B5EF4-FFF2-40B4-BE49-F238E27FC236}">
                  <a16:creationId xmlns:a16="http://schemas.microsoft.com/office/drawing/2014/main" xmlns="" id="{59AC079D-039E-4639-B27F-9908EF107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7665" y="1996510"/>
              <a:ext cx="424695" cy="288506"/>
            </a:xfrm>
            <a:custGeom>
              <a:avLst/>
              <a:gdLst>
                <a:gd name="T0" fmla="*/ 126 w 126"/>
                <a:gd name="T1" fmla="*/ 16 h 86"/>
                <a:gd name="T2" fmla="*/ 51 w 126"/>
                <a:gd name="T3" fmla="*/ 80 h 86"/>
                <a:gd name="T4" fmla="*/ 0 w 126"/>
                <a:gd name="T5" fmla="*/ 74 h 86"/>
                <a:gd name="T6" fmla="*/ 6 w 126"/>
                <a:gd name="T7" fmla="*/ 61 h 86"/>
                <a:gd name="T8" fmla="*/ 112 w 126"/>
                <a:gd name="T9" fmla="*/ 0 h 86"/>
                <a:gd name="T10" fmla="*/ 126 w 126"/>
                <a:gd name="T1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86">
                  <a:moveTo>
                    <a:pt x="126" y="16"/>
                  </a:moveTo>
                  <a:cubicBezTo>
                    <a:pt x="126" y="16"/>
                    <a:pt x="83" y="66"/>
                    <a:pt x="51" y="80"/>
                  </a:cubicBezTo>
                  <a:cubicBezTo>
                    <a:pt x="36" y="86"/>
                    <a:pt x="17" y="81"/>
                    <a:pt x="0" y="74"/>
                  </a:cubicBezTo>
                  <a:cubicBezTo>
                    <a:pt x="2" y="70"/>
                    <a:pt x="3" y="65"/>
                    <a:pt x="6" y="61"/>
                  </a:cubicBezTo>
                  <a:cubicBezTo>
                    <a:pt x="6" y="61"/>
                    <a:pt x="54" y="25"/>
                    <a:pt x="112" y="0"/>
                  </a:cubicBezTo>
                  <a:lnTo>
                    <a:pt x="12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1" name="Forma Livre 28">
              <a:extLst>
                <a:ext uri="{FF2B5EF4-FFF2-40B4-BE49-F238E27FC236}">
                  <a16:creationId xmlns:a16="http://schemas.microsoft.com/office/drawing/2014/main" xmlns="" id="{C95685F9-863C-488D-A6CE-3A519F21E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4938" y="-14067"/>
              <a:ext cx="387063" cy="7168"/>
            </a:xfrm>
            <a:custGeom>
              <a:avLst/>
              <a:gdLst>
                <a:gd name="T0" fmla="*/ 115 w 115"/>
                <a:gd name="T1" fmla="*/ 2 h 2"/>
                <a:gd name="T2" fmla="*/ 0 w 115"/>
                <a:gd name="T3" fmla="*/ 2 h 2"/>
                <a:gd name="T4" fmla="*/ 115 w 115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">
                  <a:moveTo>
                    <a:pt x="115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73" y="0"/>
                    <a:pt x="115" y="2"/>
                    <a:pt x="115" y="2"/>
                  </a:cubicBezTo>
                  <a:close/>
                </a:path>
              </a:pathLst>
            </a:custGeom>
            <a:solidFill>
              <a:srgbClr val="190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60" name="Grupo 59">
              <a:extLst>
                <a:ext uri="{FF2B5EF4-FFF2-40B4-BE49-F238E27FC236}">
                  <a16:creationId xmlns:a16="http://schemas.microsoft.com/office/drawing/2014/main" xmlns="" id="{D88A045D-1D47-48A7-BD6D-329F30D7916F}"/>
                </a:ext>
              </a:extLst>
            </p:cNvPr>
            <p:cNvGrpSpPr/>
            <p:nvPr/>
          </p:nvGrpSpPr>
          <p:grpSpPr>
            <a:xfrm>
              <a:off x="7676266" y="528897"/>
              <a:ext cx="1904852" cy="2230988"/>
              <a:chOff x="7676266" y="528897"/>
              <a:chExt cx="1904852" cy="2230988"/>
            </a:xfrm>
            <a:gradFill>
              <a:gsLst>
                <a:gs pos="0">
                  <a:srgbClr val="03002F"/>
                </a:gs>
                <a:gs pos="100000">
                  <a:srgbClr val="F870FF"/>
                </a:gs>
              </a:gsLst>
              <a:lin ang="19800000" scaled="0"/>
            </a:gradFill>
          </p:grpSpPr>
          <p:sp>
            <p:nvSpPr>
              <p:cNvPr id="52" name="Forma Livre 29">
                <a:extLst>
                  <a:ext uri="{FF2B5EF4-FFF2-40B4-BE49-F238E27FC236}">
                    <a16:creationId xmlns:a16="http://schemas.microsoft.com/office/drawing/2014/main" xmlns="" id="{8AC43BD2-6A27-4E0F-BAFD-FDAF479A0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6266" y="2195418"/>
                <a:ext cx="589555" cy="564467"/>
              </a:xfrm>
              <a:custGeom>
                <a:avLst/>
                <a:gdLst>
                  <a:gd name="T0" fmla="*/ 138 w 175"/>
                  <a:gd name="T1" fmla="*/ 16 h 168"/>
                  <a:gd name="T2" fmla="*/ 175 w 175"/>
                  <a:gd name="T3" fmla="*/ 32 h 168"/>
                  <a:gd name="T4" fmla="*/ 167 w 175"/>
                  <a:gd name="T5" fmla="*/ 40 h 168"/>
                  <a:gd name="T6" fmla="*/ 109 w 175"/>
                  <a:gd name="T7" fmla="*/ 105 h 168"/>
                  <a:gd name="T8" fmla="*/ 109 w 175"/>
                  <a:gd name="T9" fmla="*/ 105 h 168"/>
                  <a:gd name="T10" fmla="*/ 84 w 175"/>
                  <a:gd name="T11" fmla="*/ 133 h 168"/>
                  <a:gd name="T12" fmla="*/ 0 w 175"/>
                  <a:gd name="T13" fmla="*/ 168 h 168"/>
                  <a:gd name="T14" fmla="*/ 32 w 175"/>
                  <a:gd name="T15" fmla="*/ 83 h 168"/>
                  <a:gd name="T16" fmla="*/ 48 w 175"/>
                  <a:gd name="T17" fmla="*/ 63 h 168"/>
                  <a:gd name="T18" fmla="*/ 65 w 175"/>
                  <a:gd name="T19" fmla="*/ 42 h 168"/>
                  <a:gd name="T20" fmla="*/ 99 w 175"/>
                  <a:gd name="T21" fmla="*/ 0 h 168"/>
                  <a:gd name="T22" fmla="*/ 103 w 175"/>
                  <a:gd name="T23" fmla="*/ 1 h 168"/>
                  <a:gd name="T24" fmla="*/ 108 w 175"/>
                  <a:gd name="T25" fmla="*/ 3 h 168"/>
                  <a:gd name="T26" fmla="*/ 113 w 175"/>
                  <a:gd name="T27" fmla="*/ 6 h 168"/>
                  <a:gd name="T28" fmla="*/ 115 w 175"/>
                  <a:gd name="T29" fmla="*/ 6 h 168"/>
                  <a:gd name="T30" fmla="*/ 115 w 175"/>
                  <a:gd name="T31" fmla="*/ 6 h 168"/>
                  <a:gd name="T32" fmla="*/ 115 w 175"/>
                  <a:gd name="T33" fmla="*/ 6 h 168"/>
                  <a:gd name="T34" fmla="*/ 131 w 175"/>
                  <a:gd name="T35" fmla="*/ 13 h 168"/>
                  <a:gd name="T36" fmla="*/ 136 w 175"/>
                  <a:gd name="T37" fmla="*/ 15 h 168"/>
                  <a:gd name="T38" fmla="*/ 138 w 175"/>
                  <a:gd name="T39" fmla="*/ 1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5" h="168">
                    <a:moveTo>
                      <a:pt x="138" y="16"/>
                    </a:moveTo>
                    <a:cubicBezTo>
                      <a:pt x="150" y="21"/>
                      <a:pt x="162" y="27"/>
                      <a:pt x="175" y="32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84" y="133"/>
                      <a:pt x="84" y="133"/>
                      <a:pt x="84" y="133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0"/>
                      <a:pt x="101" y="1"/>
                      <a:pt x="103" y="1"/>
                    </a:cubicBezTo>
                    <a:cubicBezTo>
                      <a:pt x="104" y="2"/>
                      <a:pt x="106" y="3"/>
                      <a:pt x="108" y="3"/>
                    </a:cubicBezTo>
                    <a:cubicBezTo>
                      <a:pt x="110" y="4"/>
                      <a:pt x="112" y="5"/>
                      <a:pt x="113" y="6"/>
                    </a:cubicBezTo>
                    <a:cubicBezTo>
                      <a:pt x="114" y="6"/>
                      <a:pt x="114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20" y="8"/>
                      <a:pt x="126" y="11"/>
                      <a:pt x="131" y="13"/>
                    </a:cubicBezTo>
                    <a:cubicBezTo>
                      <a:pt x="133" y="14"/>
                      <a:pt x="134" y="15"/>
                      <a:pt x="136" y="15"/>
                    </a:cubicBezTo>
                    <a:cubicBezTo>
                      <a:pt x="137" y="16"/>
                      <a:pt x="137" y="16"/>
                      <a:pt x="1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53" name="Forma Livre 30">
                <a:extLst>
                  <a:ext uri="{FF2B5EF4-FFF2-40B4-BE49-F238E27FC236}">
                    <a16:creationId xmlns:a16="http://schemas.microsoft.com/office/drawing/2014/main" xmlns="" id="{ADA7EFA8-1700-4615-8891-221172E4B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9570" y="528897"/>
                <a:ext cx="1571548" cy="1774039"/>
              </a:xfrm>
              <a:custGeom>
                <a:avLst/>
                <a:gdLst>
                  <a:gd name="T0" fmla="*/ 454 w 466"/>
                  <a:gd name="T1" fmla="*/ 77 h 527"/>
                  <a:gd name="T2" fmla="*/ 450 w 466"/>
                  <a:gd name="T3" fmla="*/ 81 h 527"/>
                  <a:gd name="T4" fmla="*/ 241 w 466"/>
                  <a:gd name="T5" fmla="*/ 334 h 527"/>
                  <a:gd name="T6" fmla="*/ 228 w 466"/>
                  <a:gd name="T7" fmla="*/ 350 h 527"/>
                  <a:gd name="T8" fmla="*/ 184 w 466"/>
                  <a:gd name="T9" fmla="*/ 403 h 527"/>
                  <a:gd name="T10" fmla="*/ 162 w 466"/>
                  <a:gd name="T11" fmla="*/ 429 h 527"/>
                  <a:gd name="T12" fmla="*/ 134 w 466"/>
                  <a:gd name="T13" fmla="*/ 461 h 527"/>
                  <a:gd name="T14" fmla="*/ 76 w 466"/>
                  <a:gd name="T15" fmla="*/ 527 h 527"/>
                  <a:gd name="T16" fmla="*/ 39 w 466"/>
                  <a:gd name="T17" fmla="*/ 511 h 527"/>
                  <a:gd name="T18" fmla="*/ 37 w 466"/>
                  <a:gd name="T19" fmla="*/ 510 h 527"/>
                  <a:gd name="T20" fmla="*/ 32 w 466"/>
                  <a:gd name="T21" fmla="*/ 508 h 527"/>
                  <a:gd name="T22" fmla="*/ 16 w 466"/>
                  <a:gd name="T23" fmla="*/ 501 h 527"/>
                  <a:gd name="T24" fmla="*/ 16 w 466"/>
                  <a:gd name="T25" fmla="*/ 501 h 527"/>
                  <a:gd name="T26" fmla="*/ 16 w 466"/>
                  <a:gd name="T27" fmla="*/ 501 h 527"/>
                  <a:gd name="T28" fmla="*/ 14 w 466"/>
                  <a:gd name="T29" fmla="*/ 501 h 527"/>
                  <a:gd name="T30" fmla="*/ 9 w 466"/>
                  <a:gd name="T31" fmla="*/ 498 h 527"/>
                  <a:gd name="T32" fmla="*/ 4 w 466"/>
                  <a:gd name="T33" fmla="*/ 496 h 527"/>
                  <a:gd name="T34" fmla="*/ 0 w 466"/>
                  <a:gd name="T35" fmla="*/ 495 h 527"/>
                  <a:gd name="T36" fmla="*/ 378 w 466"/>
                  <a:gd name="T37" fmla="*/ 24 h 527"/>
                  <a:gd name="T38" fmla="*/ 443 w 466"/>
                  <a:gd name="T39" fmla="*/ 16 h 527"/>
                  <a:gd name="T40" fmla="*/ 454 w 466"/>
                  <a:gd name="T41" fmla="*/ 7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6" h="527">
                    <a:moveTo>
                      <a:pt x="454" y="77"/>
                    </a:moveTo>
                    <a:cubicBezTo>
                      <a:pt x="453" y="78"/>
                      <a:pt x="452" y="80"/>
                      <a:pt x="450" y="81"/>
                    </a:cubicBezTo>
                    <a:cubicBezTo>
                      <a:pt x="241" y="334"/>
                      <a:pt x="241" y="334"/>
                      <a:pt x="241" y="334"/>
                    </a:cubicBezTo>
                    <a:cubicBezTo>
                      <a:pt x="228" y="350"/>
                      <a:pt x="228" y="350"/>
                      <a:pt x="228" y="350"/>
                    </a:cubicBezTo>
                    <a:cubicBezTo>
                      <a:pt x="184" y="403"/>
                      <a:pt x="184" y="403"/>
                      <a:pt x="184" y="403"/>
                    </a:cubicBezTo>
                    <a:cubicBezTo>
                      <a:pt x="162" y="429"/>
                      <a:pt x="162" y="429"/>
                      <a:pt x="162" y="429"/>
                    </a:cubicBezTo>
                    <a:cubicBezTo>
                      <a:pt x="134" y="461"/>
                      <a:pt x="134" y="461"/>
                      <a:pt x="134" y="461"/>
                    </a:cubicBezTo>
                    <a:cubicBezTo>
                      <a:pt x="76" y="527"/>
                      <a:pt x="76" y="527"/>
                      <a:pt x="76" y="527"/>
                    </a:cubicBezTo>
                    <a:cubicBezTo>
                      <a:pt x="63" y="522"/>
                      <a:pt x="51" y="516"/>
                      <a:pt x="39" y="511"/>
                    </a:cubicBezTo>
                    <a:cubicBezTo>
                      <a:pt x="38" y="511"/>
                      <a:pt x="38" y="511"/>
                      <a:pt x="37" y="510"/>
                    </a:cubicBezTo>
                    <a:cubicBezTo>
                      <a:pt x="35" y="510"/>
                      <a:pt x="34" y="509"/>
                      <a:pt x="32" y="508"/>
                    </a:cubicBezTo>
                    <a:cubicBezTo>
                      <a:pt x="27" y="506"/>
                      <a:pt x="21" y="503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5" y="501"/>
                      <a:pt x="15" y="501"/>
                      <a:pt x="14" y="501"/>
                    </a:cubicBezTo>
                    <a:cubicBezTo>
                      <a:pt x="13" y="500"/>
                      <a:pt x="11" y="499"/>
                      <a:pt x="9" y="498"/>
                    </a:cubicBezTo>
                    <a:cubicBezTo>
                      <a:pt x="7" y="498"/>
                      <a:pt x="5" y="497"/>
                      <a:pt x="4" y="496"/>
                    </a:cubicBezTo>
                    <a:cubicBezTo>
                      <a:pt x="2" y="496"/>
                      <a:pt x="1" y="495"/>
                      <a:pt x="0" y="495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4" y="4"/>
                      <a:pt x="423" y="0"/>
                      <a:pt x="443" y="16"/>
                    </a:cubicBezTo>
                    <a:cubicBezTo>
                      <a:pt x="462" y="31"/>
                      <a:pt x="466" y="57"/>
                      <a:pt x="454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  <p:sp>
          <p:nvSpPr>
            <p:cNvPr id="54" name="Forma Livre 31">
              <a:extLst>
                <a:ext uri="{FF2B5EF4-FFF2-40B4-BE49-F238E27FC236}">
                  <a16:creationId xmlns:a16="http://schemas.microsoft.com/office/drawing/2014/main" xmlns="" id="{B6F47CAE-1A30-4CE3-B40D-9C8C433D5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9964" y="1441003"/>
              <a:ext cx="4582038" cy="5372291"/>
            </a:xfrm>
            <a:custGeom>
              <a:avLst/>
              <a:gdLst>
                <a:gd name="T0" fmla="*/ 1360 w 1360"/>
                <a:gd name="T1" fmla="*/ 1596 h 1596"/>
                <a:gd name="T2" fmla="*/ 935 w 1360"/>
                <a:gd name="T3" fmla="*/ 1437 h 1596"/>
                <a:gd name="T4" fmla="*/ 823 w 1360"/>
                <a:gd name="T5" fmla="*/ 1072 h 1596"/>
                <a:gd name="T6" fmla="*/ 756 w 1360"/>
                <a:gd name="T7" fmla="*/ 634 h 1596"/>
                <a:gd name="T8" fmla="*/ 753 w 1360"/>
                <a:gd name="T9" fmla="*/ 624 h 1596"/>
                <a:gd name="T10" fmla="*/ 750 w 1360"/>
                <a:gd name="T11" fmla="*/ 616 h 1596"/>
                <a:gd name="T12" fmla="*/ 737 w 1360"/>
                <a:gd name="T13" fmla="*/ 587 h 1596"/>
                <a:gd name="T14" fmla="*/ 729 w 1360"/>
                <a:gd name="T15" fmla="*/ 577 h 1596"/>
                <a:gd name="T16" fmla="*/ 722 w 1360"/>
                <a:gd name="T17" fmla="*/ 571 h 1596"/>
                <a:gd name="T18" fmla="*/ 718 w 1360"/>
                <a:gd name="T19" fmla="*/ 568 h 1596"/>
                <a:gd name="T20" fmla="*/ 699 w 1360"/>
                <a:gd name="T21" fmla="*/ 559 h 1596"/>
                <a:gd name="T22" fmla="*/ 694 w 1360"/>
                <a:gd name="T23" fmla="*/ 557 h 1596"/>
                <a:gd name="T24" fmla="*/ 667 w 1360"/>
                <a:gd name="T25" fmla="*/ 551 h 1596"/>
                <a:gd name="T26" fmla="*/ 637 w 1360"/>
                <a:gd name="T27" fmla="*/ 546 h 1596"/>
                <a:gd name="T28" fmla="*/ 612 w 1360"/>
                <a:gd name="T29" fmla="*/ 542 h 1596"/>
                <a:gd name="T30" fmla="*/ 597 w 1360"/>
                <a:gd name="T31" fmla="*/ 539 h 1596"/>
                <a:gd name="T32" fmla="*/ 554 w 1360"/>
                <a:gd name="T33" fmla="*/ 532 h 1596"/>
                <a:gd name="T34" fmla="*/ 495 w 1360"/>
                <a:gd name="T35" fmla="*/ 522 h 1596"/>
                <a:gd name="T36" fmla="*/ 469 w 1360"/>
                <a:gd name="T37" fmla="*/ 516 h 1596"/>
                <a:gd name="T38" fmla="*/ 447 w 1360"/>
                <a:gd name="T39" fmla="*/ 512 h 1596"/>
                <a:gd name="T40" fmla="*/ 421 w 1360"/>
                <a:gd name="T41" fmla="*/ 506 h 1596"/>
                <a:gd name="T42" fmla="*/ 402 w 1360"/>
                <a:gd name="T43" fmla="*/ 500 h 1596"/>
                <a:gd name="T44" fmla="*/ 382 w 1360"/>
                <a:gd name="T45" fmla="*/ 495 h 1596"/>
                <a:gd name="T46" fmla="*/ 367 w 1360"/>
                <a:gd name="T47" fmla="*/ 490 h 1596"/>
                <a:gd name="T48" fmla="*/ 355 w 1360"/>
                <a:gd name="T49" fmla="*/ 485 h 1596"/>
                <a:gd name="T50" fmla="*/ 332 w 1360"/>
                <a:gd name="T51" fmla="*/ 476 h 1596"/>
                <a:gd name="T52" fmla="*/ 290 w 1360"/>
                <a:gd name="T53" fmla="*/ 452 h 1596"/>
                <a:gd name="T54" fmla="*/ 280 w 1360"/>
                <a:gd name="T55" fmla="*/ 444 h 1596"/>
                <a:gd name="T56" fmla="*/ 264 w 1360"/>
                <a:gd name="T57" fmla="*/ 429 h 1596"/>
                <a:gd name="T58" fmla="*/ 252 w 1360"/>
                <a:gd name="T59" fmla="*/ 419 h 1596"/>
                <a:gd name="T60" fmla="*/ 241 w 1360"/>
                <a:gd name="T61" fmla="*/ 410 h 1596"/>
                <a:gd name="T62" fmla="*/ 129 w 1360"/>
                <a:gd name="T63" fmla="*/ 329 h 1596"/>
                <a:gd name="T64" fmla="*/ 106 w 1360"/>
                <a:gd name="T65" fmla="*/ 313 h 1596"/>
                <a:gd name="T66" fmla="*/ 68 w 1360"/>
                <a:gd name="T67" fmla="*/ 287 h 1596"/>
                <a:gd name="T68" fmla="*/ 33 w 1360"/>
                <a:gd name="T69" fmla="*/ 221 h 1596"/>
                <a:gd name="T70" fmla="*/ 73 w 1360"/>
                <a:gd name="T71" fmla="*/ 213 h 1596"/>
                <a:gd name="T72" fmla="*/ 79 w 1360"/>
                <a:gd name="T73" fmla="*/ 213 h 1596"/>
                <a:gd name="T74" fmla="*/ 87 w 1360"/>
                <a:gd name="T75" fmla="*/ 214 h 1596"/>
                <a:gd name="T76" fmla="*/ 119 w 1360"/>
                <a:gd name="T77" fmla="*/ 224 h 1596"/>
                <a:gd name="T78" fmla="*/ 128 w 1360"/>
                <a:gd name="T79" fmla="*/ 227 h 1596"/>
                <a:gd name="T80" fmla="*/ 135 w 1360"/>
                <a:gd name="T81" fmla="*/ 230 h 1596"/>
                <a:gd name="T82" fmla="*/ 151 w 1360"/>
                <a:gd name="T83" fmla="*/ 237 h 1596"/>
                <a:gd name="T84" fmla="*/ 158 w 1360"/>
                <a:gd name="T85" fmla="*/ 240 h 1596"/>
                <a:gd name="T86" fmla="*/ 197 w 1360"/>
                <a:gd name="T87" fmla="*/ 257 h 1596"/>
                <a:gd name="T88" fmla="*/ 412 w 1360"/>
                <a:gd name="T89" fmla="*/ 273 h 1596"/>
                <a:gd name="T90" fmla="*/ 461 w 1360"/>
                <a:gd name="T91" fmla="*/ 189 h 1596"/>
                <a:gd name="T92" fmla="*/ 460 w 1360"/>
                <a:gd name="T93" fmla="*/ 185 h 1596"/>
                <a:gd name="T94" fmla="*/ 460 w 1360"/>
                <a:gd name="T95" fmla="*/ 181 h 1596"/>
                <a:gd name="T96" fmla="*/ 457 w 1360"/>
                <a:gd name="T97" fmla="*/ 176 h 1596"/>
                <a:gd name="T98" fmla="*/ 455 w 1360"/>
                <a:gd name="T99" fmla="*/ 172 h 1596"/>
                <a:gd name="T100" fmla="*/ 451 w 1360"/>
                <a:gd name="T101" fmla="*/ 168 h 1596"/>
                <a:gd name="T102" fmla="*/ 444 w 1360"/>
                <a:gd name="T103" fmla="*/ 164 h 1596"/>
                <a:gd name="T104" fmla="*/ 423 w 1360"/>
                <a:gd name="T105" fmla="*/ 160 h 1596"/>
                <a:gd name="T106" fmla="*/ 281 w 1360"/>
                <a:gd name="T107" fmla="*/ 158 h 1596"/>
                <a:gd name="T108" fmla="*/ 347 w 1360"/>
                <a:gd name="T109" fmla="*/ 79 h 1596"/>
                <a:gd name="T110" fmla="*/ 420 w 1360"/>
                <a:gd name="T111" fmla="*/ 45 h 1596"/>
                <a:gd name="T112" fmla="*/ 548 w 1360"/>
                <a:gd name="T113" fmla="*/ 2 h 1596"/>
                <a:gd name="T114" fmla="*/ 584 w 1360"/>
                <a:gd name="T115" fmla="*/ 24 h 1596"/>
                <a:gd name="T116" fmla="*/ 905 w 1360"/>
                <a:gd name="T117" fmla="*/ 485 h 1596"/>
                <a:gd name="T118" fmla="*/ 918 w 1360"/>
                <a:gd name="T119" fmla="*/ 526 h 1596"/>
                <a:gd name="T120" fmla="*/ 1360 w 1360"/>
                <a:gd name="T121" fmla="*/ 1194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60" h="1596">
                  <a:moveTo>
                    <a:pt x="1360" y="1194"/>
                  </a:moveTo>
                  <a:cubicBezTo>
                    <a:pt x="1360" y="1596"/>
                    <a:pt x="1360" y="1596"/>
                    <a:pt x="1360" y="1596"/>
                  </a:cubicBezTo>
                  <a:cubicBezTo>
                    <a:pt x="1349" y="1575"/>
                    <a:pt x="1312" y="1536"/>
                    <a:pt x="1197" y="1497"/>
                  </a:cubicBezTo>
                  <a:cubicBezTo>
                    <a:pt x="1135" y="1476"/>
                    <a:pt x="1050" y="1455"/>
                    <a:pt x="935" y="1437"/>
                  </a:cubicBezTo>
                  <a:cubicBezTo>
                    <a:pt x="897" y="1361"/>
                    <a:pt x="867" y="1277"/>
                    <a:pt x="847" y="1188"/>
                  </a:cubicBezTo>
                  <a:cubicBezTo>
                    <a:pt x="838" y="1147"/>
                    <a:pt x="830" y="1108"/>
                    <a:pt x="823" y="1072"/>
                  </a:cubicBezTo>
                  <a:cubicBezTo>
                    <a:pt x="785" y="876"/>
                    <a:pt x="776" y="752"/>
                    <a:pt x="763" y="674"/>
                  </a:cubicBezTo>
                  <a:cubicBezTo>
                    <a:pt x="761" y="659"/>
                    <a:pt x="758" y="646"/>
                    <a:pt x="756" y="634"/>
                  </a:cubicBezTo>
                  <a:cubicBezTo>
                    <a:pt x="755" y="632"/>
                    <a:pt x="754" y="630"/>
                    <a:pt x="754" y="628"/>
                  </a:cubicBezTo>
                  <a:cubicBezTo>
                    <a:pt x="754" y="627"/>
                    <a:pt x="753" y="625"/>
                    <a:pt x="753" y="624"/>
                  </a:cubicBezTo>
                  <a:cubicBezTo>
                    <a:pt x="752" y="622"/>
                    <a:pt x="752" y="620"/>
                    <a:pt x="751" y="618"/>
                  </a:cubicBezTo>
                  <a:cubicBezTo>
                    <a:pt x="751" y="618"/>
                    <a:pt x="751" y="617"/>
                    <a:pt x="750" y="616"/>
                  </a:cubicBezTo>
                  <a:cubicBezTo>
                    <a:pt x="747" y="605"/>
                    <a:pt x="743" y="596"/>
                    <a:pt x="738" y="589"/>
                  </a:cubicBezTo>
                  <a:cubicBezTo>
                    <a:pt x="737" y="588"/>
                    <a:pt x="737" y="588"/>
                    <a:pt x="737" y="587"/>
                  </a:cubicBezTo>
                  <a:cubicBezTo>
                    <a:pt x="735" y="584"/>
                    <a:pt x="732" y="581"/>
                    <a:pt x="730" y="579"/>
                  </a:cubicBezTo>
                  <a:cubicBezTo>
                    <a:pt x="730" y="578"/>
                    <a:pt x="729" y="578"/>
                    <a:pt x="729" y="577"/>
                  </a:cubicBezTo>
                  <a:cubicBezTo>
                    <a:pt x="727" y="576"/>
                    <a:pt x="725" y="574"/>
                    <a:pt x="723" y="572"/>
                  </a:cubicBezTo>
                  <a:cubicBezTo>
                    <a:pt x="723" y="572"/>
                    <a:pt x="723" y="571"/>
                    <a:pt x="722" y="571"/>
                  </a:cubicBezTo>
                  <a:cubicBezTo>
                    <a:pt x="722" y="571"/>
                    <a:pt x="722" y="571"/>
                    <a:pt x="721" y="571"/>
                  </a:cubicBezTo>
                  <a:cubicBezTo>
                    <a:pt x="720" y="570"/>
                    <a:pt x="719" y="569"/>
                    <a:pt x="718" y="568"/>
                  </a:cubicBezTo>
                  <a:cubicBezTo>
                    <a:pt x="715" y="566"/>
                    <a:pt x="712" y="564"/>
                    <a:pt x="709" y="563"/>
                  </a:cubicBezTo>
                  <a:cubicBezTo>
                    <a:pt x="705" y="561"/>
                    <a:pt x="702" y="560"/>
                    <a:pt x="699" y="559"/>
                  </a:cubicBezTo>
                  <a:cubicBezTo>
                    <a:pt x="698" y="559"/>
                    <a:pt x="697" y="558"/>
                    <a:pt x="696" y="558"/>
                  </a:cubicBezTo>
                  <a:cubicBezTo>
                    <a:pt x="696" y="558"/>
                    <a:pt x="695" y="558"/>
                    <a:pt x="694" y="557"/>
                  </a:cubicBezTo>
                  <a:cubicBezTo>
                    <a:pt x="692" y="557"/>
                    <a:pt x="690" y="556"/>
                    <a:pt x="688" y="556"/>
                  </a:cubicBezTo>
                  <a:cubicBezTo>
                    <a:pt x="681" y="554"/>
                    <a:pt x="674" y="553"/>
                    <a:pt x="667" y="551"/>
                  </a:cubicBezTo>
                  <a:cubicBezTo>
                    <a:pt x="665" y="551"/>
                    <a:pt x="663" y="551"/>
                    <a:pt x="661" y="550"/>
                  </a:cubicBezTo>
                  <a:cubicBezTo>
                    <a:pt x="653" y="549"/>
                    <a:pt x="645" y="547"/>
                    <a:pt x="637" y="546"/>
                  </a:cubicBezTo>
                  <a:cubicBezTo>
                    <a:pt x="632" y="545"/>
                    <a:pt x="628" y="545"/>
                    <a:pt x="624" y="544"/>
                  </a:cubicBezTo>
                  <a:cubicBezTo>
                    <a:pt x="620" y="543"/>
                    <a:pt x="616" y="543"/>
                    <a:pt x="612" y="542"/>
                  </a:cubicBezTo>
                  <a:cubicBezTo>
                    <a:pt x="611" y="542"/>
                    <a:pt x="611" y="542"/>
                    <a:pt x="610" y="541"/>
                  </a:cubicBezTo>
                  <a:cubicBezTo>
                    <a:pt x="605" y="541"/>
                    <a:pt x="601" y="540"/>
                    <a:pt x="597" y="539"/>
                  </a:cubicBezTo>
                  <a:cubicBezTo>
                    <a:pt x="590" y="538"/>
                    <a:pt x="583" y="537"/>
                    <a:pt x="576" y="536"/>
                  </a:cubicBezTo>
                  <a:cubicBezTo>
                    <a:pt x="569" y="535"/>
                    <a:pt x="562" y="534"/>
                    <a:pt x="554" y="532"/>
                  </a:cubicBezTo>
                  <a:cubicBezTo>
                    <a:pt x="539" y="530"/>
                    <a:pt x="523" y="527"/>
                    <a:pt x="508" y="524"/>
                  </a:cubicBezTo>
                  <a:cubicBezTo>
                    <a:pt x="504" y="523"/>
                    <a:pt x="499" y="523"/>
                    <a:pt x="495" y="522"/>
                  </a:cubicBezTo>
                  <a:cubicBezTo>
                    <a:pt x="493" y="521"/>
                    <a:pt x="490" y="521"/>
                    <a:pt x="488" y="520"/>
                  </a:cubicBezTo>
                  <a:cubicBezTo>
                    <a:pt x="481" y="519"/>
                    <a:pt x="475" y="518"/>
                    <a:pt x="469" y="516"/>
                  </a:cubicBezTo>
                  <a:cubicBezTo>
                    <a:pt x="464" y="515"/>
                    <a:pt x="459" y="514"/>
                    <a:pt x="454" y="513"/>
                  </a:cubicBezTo>
                  <a:cubicBezTo>
                    <a:pt x="452" y="513"/>
                    <a:pt x="449" y="512"/>
                    <a:pt x="447" y="512"/>
                  </a:cubicBezTo>
                  <a:cubicBezTo>
                    <a:pt x="439" y="510"/>
                    <a:pt x="432" y="508"/>
                    <a:pt x="425" y="507"/>
                  </a:cubicBezTo>
                  <a:cubicBezTo>
                    <a:pt x="424" y="506"/>
                    <a:pt x="422" y="506"/>
                    <a:pt x="421" y="506"/>
                  </a:cubicBezTo>
                  <a:cubicBezTo>
                    <a:pt x="418" y="505"/>
                    <a:pt x="414" y="504"/>
                    <a:pt x="411" y="503"/>
                  </a:cubicBezTo>
                  <a:cubicBezTo>
                    <a:pt x="408" y="502"/>
                    <a:pt x="405" y="501"/>
                    <a:pt x="402" y="500"/>
                  </a:cubicBezTo>
                  <a:cubicBezTo>
                    <a:pt x="399" y="500"/>
                    <a:pt x="396" y="499"/>
                    <a:pt x="393" y="498"/>
                  </a:cubicBezTo>
                  <a:cubicBezTo>
                    <a:pt x="389" y="497"/>
                    <a:pt x="386" y="496"/>
                    <a:pt x="382" y="495"/>
                  </a:cubicBezTo>
                  <a:cubicBezTo>
                    <a:pt x="380" y="494"/>
                    <a:pt x="377" y="493"/>
                    <a:pt x="374" y="492"/>
                  </a:cubicBezTo>
                  <a:cubicBezTo>
                    <a:pt x="372" y="491"/>
                    <a:pt x="370" y="491"/>
                    <a:pt x="367" y="490"/>
                  </a:cubicBezTo>
                  <a:cubicBezTo>
                    <a:pt x="365" y="489"/>
                    <a:pt x="363" y="488"/>
                    <a:pt x="361" y="488"/>
                  </a:cubicBezTo>
                  <a:cubicBezTo>
                    <a:pt x="359" y="487"/>
                    <a:pt x="357" y="486"/>
                    <a:pt x="355" y="485"/>
                  </a:cubicBezTo>
                  <a:cubicBezTo>
                    <a:pt x="349" y="483"/>
                    <a:pt x="343" y="481"/>
                    <a:pt x="337" y="478"/>
                  </a:cubicBezTo>
                  <a:cubicBezTo>
                    <a:pt x="335" y="477"/>
                    <a:pt x="334" y="477"/>
                    <a:pt x="332" y="476"/>
                  </a:cubicBezTo>
                  <a:cubicBezTo>
                    <a:pt x="317" y="469"/>
                    <a:pt x="304" y="462"/>
                    <a:pt x="292" y="453"/>
                  </a:cubicBezTo>
                  <a:cubicBezTo>
                    <a:pt x="292" y="453"/>
                    <a:pt x="291" y="453"/>
                    <a:pt x="290" y="452"/>
                  </a:cubicBezTo>
                  <a:cubicBezTo>
                    <a:pt x="288" y="450"/>
                    <a:pt x="286" y="449"/>
                    <a:pt x="284" y="447"/>
                  </a:cubicBezTo>
                  <a:cubicBezTo>
                    <a:pt x="282" y="446"/>
                    <a:pt x="281" y="445"/>
                    <a:pt x="280" y="444"/>
                  </a:cubicBezTo>
                  <a:cubicBezTo>
                    <a:pt x="276" y="440"/>
                    <a:pt x="272" y="436"/>
                    <a:pt x="268" y="432"/>
                  </a:cubicBezTo>
                  <a:cubicBezTo>
                    <a:pt x="266" y="431"/>
                    <a:pt x="265" y="430"/>
                    <a:pt x="264" y="429"/>
                  </a:cubicBezTo>
                  <a:cubicBezTo>
                    <a:pt x="262" y="428"/>
                    <a:pt x="260" y="426"/>
                    <a:pt x="258" y="424"/>
                  </a:cubicBezTo>
                  <a:cubicBezTo>
                    <a:pt x="256" y="423"/>
                    <a:pt x="254" y="421"/>
                    <a:pt x="252" y="419"/>
                  </a:cubicBezTo>
                  <a:cubicBezTo>
                    <a:pt x="249" y="417"/>
                    <a:pt x="247" y="416"/>
                    <a:pt x="245" y="414"/>
                  </a:cubicBezTo>
                  <a:cubicBezTo>
                    <a:pt x="244" y="413"/>
                    <a:pt x="242" y="412"/>
                    <a:pt x="241" y="410"/>
                  </a:cubicBezTo>
                  <a:cubicBezTo>
                    <a:pt x="208" y="384"/>
                    <a:pt x="168" y="355"/>
                    <a:pt x="129" y="329"/>
                  </a:cubicBezTo>
                  <a:cubicBezTo>
                    <a:pt x="129" y="329"/>
                    <a:pt x="129" y="329"/>
                    <a:pt x="129" y="329"/>
                  </a:cubicBezTo>
                  <a:cubicBezTo>
                    <a:pt x="125" y="326"/>
                    <a:pt x="121" y="323"/>
                    <a:pt x="117" y="320"/>
                  </a:cubicBezTo>
                  <a:cubicBezTo>
                    <a:pt x="113" y="318"/>
                    <a:pt x="110" y="315"/>
                    <a:pt x="106" y="313"/>
                  </a:cubicBezTo>
                  <a:cubicBezTo>
                    <a:pt x="104" y="311"/>
                    <a:pt x="101" y="309"/>
                    <a:pt x="99" y="308"/>
                  </a:cubicBezTo>
                  <a:cubicBezTo>
                    <a:pt x="88" y="300"/>
                    <a:pt x="78" y="294"/>
                    <a:pt x="68" y="287"/>
                  </a:cubicBezTo>
                  <a:cubicBezTo>
                    <a:pt x="29" y="261"/>
                    <a:pt x="0" y="243"/>
                    <a:pt x="0" y="243"/>
                  </a:cubicBezTo>
                  <a:cubicBezTo>
                    <a:pt x="0" y="243"/>
                    <a:pt x="7" y="230"/>
                    <a:pt x="33" y="221"/>
                  </a:cubicBezTo>
                  <a:cubicBezTo>
                    <a:pt x="43" y="217"/>
                    <a:pt x="55" y="215"/>
                    <a:pt x="71" y="213"/>
                  </a:cubicBezTo>
                  <a:cubicBezTo>
                    <a:pt x="73" y="213"/>
                    <a:pt x="73" y="213"/>
                    <a:pt x="73" y="213"/>
                  </a:cubicBezTo>
                  <a:cubicBezTo>
                    <a:pt x="74" y="213"/>
                    <a:pt x="74" y="213"/>
                    <a:pt x="75" y="213"/>
                  </a:cubicBezTo>
                  <a:cubicBezTo>
                    <a:pt x="77" y="213"/>
                    <a:pt x="78" y="213"/>
                    <a:pt x="79" y="213"/>
                  </a:cubicBezTo>
                  <a:cubicBezTo>
                    <a:pt x="81" y="213"/>
                    <a:pt x="82" y="213"/>
                    <a:pt x="84" y="214"/>
                  </a:cubicBezTo>
                  <a:cubicBezTo>
                    <a:pt x="85" y="214"/>
                    <a:pt x="86" y="214"/>
                    <a:pt x="87" y="214"/>
                  </a:cubicBezTo>
                  <a:cubicBezTo>
                    <a:pt x="95" y="216"/>
                    <a:pt x="103" y="218"/>
                    <a:pt x="113" y="221"/>
                  </a:cubicBezTo>
                  <a:cubicBezTo>
                    <a:pt x="115" y="222"/>
                    <a:pt x="117" y="223"/>
                    <a:pt x="119" y="224"/>
                  </a:cubicBezTo>
                  <a:cubicBezTo>
                    <a:pt x="120" y="224"/>
                    <a:pt x="121" y="225"/>
                    <a:pt x="123" y="225"/>
                  </a:cubicBezTo>
                  <a:cubicBezTo>
                    <a:pt x="124" y="226"/>
                    <a:pt x="126" y="227"/>
                    <a:pt x="128" y="227"/>
                  </a:cubicBezTo>
                  <a:cubicBezTo>
                    <a:pt x="130" y="228"/>
                    <a:pt x="132" y="229"/>
                    <a:pt x="133" y="230"/>
                  </a:cubicBezTo>
                  <a:cubicBezTo>
                    <a:pt x="134" y="230"/>
                    <a:pt x="135" y="230"/>
                    <a:pt x="135" y="230"/>
                  </a:cubicBezTo>
                  <a:cubicBezTo>
                    <a:pt x="135" y="230"/>
                    <a:pt x="135" y="230"/>
                    <a:pt x="135" y="230"/>
                  </a:cubicBezTo>
                  <a:cubicBezTo>
                    <a:pt x="140" y="232"/>
                    <a:pt x="146" y="235"/>
                    <a:pt x="151" y="237"/>
                  </a:cubicBezTo>
                  <a:cubicBezTo>
                    <a:pt x="153" y="238"/>
                    <a:pt x="154" y="239"/>
                    <a:pt x="156" y="239"/>
                  </a:cubicBezTo>
                  <a:cubicBezTo>
                    <a:pt x="157" y="240"/>
                    <a:pt x="157" y="240"/>
                    <a:pt x="158" y="240"/>
                  </a:cubicBezTo>
                  <a:cubicBezTo>
                    <a:pt x="170" y="245"/>
                    <a:pt x="182" y="251"/>
                    <a:pt x="195" y="256"/>
                  </a:cubicBezTo>
                  <a:cubicBezTo>
                    <a:pt x="195" y="256"/>
                    <a:pt x="196" y="257"/>
                    <a:pt x="197" y="257"/>
                  </a:cubicBezTo>
                  <a:cubicBezTo>
                    <a:pt x="211" y="263"/>
                    <a:pt x="226" y="268"/>
                    <a:pt x="241" y="273"/>
                  </a:cubicBezTo>
                  <a:cubicBezTo>
                    <a:pt x="293" y="290"/>
                    <a:pt x="368" y="304"/>
                    <a:pt x="412" y="273"/>
                  </a:cubicBezTo>
                  <a:cubicBezTo>
                    <a:pt x="438" y="255"/>
                    <a:pt x="458" y="224"/>
                    <a:pt x="461" y="198"/>
                  </a:cubicBezTo>
                  <a:cubicBezTo>
                    <a:pt x="461" y="195"/>
                    <a:pt x="461" y="192"/>
                    <a:pt x="461" y="189"/>
                  </a:cubicBezTo>
                  <a:cubicBezTo>
                    <a:pt x="461" y="188"/>
                    <a:pt x="461" y="188"/>
                    <a:pt x="461" y="187"/>
                  </a:cubicBezTo>
                  <a:cubicBezTo>
                    <a:pt x="461" y="186"/>
                    <a:pt x="461" y="186"/>
                    <a:pt x="460" y="185"/>
                  </a:cubicBezTo>
                  <a:cubicBezTo>
                    <a:pt x="460" y="184"/>
                    <a:pt x="460" y="184"/>
                    <a:pt x="460" y="183"/>
                  </a:cubicBezTo>
                  <a:cubicBezTo>
                    <a:pt x="460" y="182"/>
                    <a:pt x="460" y="182"/>
                    <a:pt x="460" y="181"/>
                  </a:cubicBezTo>
                  <a:cubicBezTo>
                    <a:pt x="459" y="181"/>
                    <a:pt x="459" y="180"/>
                    <a:pt x="459" y="180"/>
                  </a:cubicBezTo>
                  <a:cubicBezTo>
                    <a:pt x="459" y="179"/>
                    <a:pt x="458" y="177"/>
                    <a:pt x="457" y="176"/>
                  </a:cubicBezTo>
                  <a:cubicBezTo>
                    <a:pt x="457" y="175"/>
                    <a:pt x="457" y="175"/>
                    <a:pt x="456" y="174"/>
                  </a:cubicBezTo>
                  <a:cubicBezTo>
                    <a:pt x="456" y="174"/>
                    <a:pt x="456" y="173"/>
                    <a:pt x="455" y="172"/>
                  </a:cubicBezTo>
                  <a:cubicBezTo>
                    <a:pt x="455" y="172"/>
                    <a:pt x="454" y="171"/>
                    <a:pt x="453" y="170"/>
                  </a:cubicBezTo>
                  <a:cubicBezTo>
                    <a:pt x="453" y="169"/>
                    <a:pt x="452" y="169"/>
                    <a:pt x="451" y="168"/>
                  </a:cubicBezTo>
                  <a:cubicBezTo>
                    <a:pt x="451" y="168"/>
                    <a:pt x="450" y="167"/>
                    <a:pt x="450" y="167"/>
                  </a:cubicBezTo>
                  <a:cubicBezTo>
                    <a:pt x="448" y="166"/>
                    <a:pt x="446" y="165"/>
                    <a:pt x="444" y="164"/>
                  </a:cubicBezTo>
                  <a:cubicBezTo>
                    <a:pt x="443" y="163"/>
                    <a:pt x="442" y="163"/>
                    <a:pt x="441" y="162"/>
                  </a:cubicBezTo>
                  <a:cubicBezTo>
                    <a:pt x="436" y="161"/>
                    <a:pt x="430" y="160"/>
                    <a:pt x="423" y="160"/>
                  </a:cubicBezTo>
                  <a:cubicBezTo>
                    <a:pt x="375" y="160"/>
                    <a:pt x="287" y="192"/>
                    <a:pt x="253" y="190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303" y="132"/>
                    <a:pt x="303" y="132"/>
                    <a:pt x="303" y="132"/>
                  </a:cubicBezTo>
                  <a:cubicBezTo>
                    <a:pt x="347" y="79"/>
                    <a:pt x="347" y="79"/>
                    <a:pt x="347" y="79"/>
                  </a:cubicBezTo>
                  <a:cubicBezTo>
                    <a:pt x="360" y="63"/>
                    <a:pt x="360" y="63"/>
                    <a:pt x="360" y="63"/>
                  </a:cubicBezTo>
                  <a:cubicBezTo>
                    <a:pt x="380" y="57"/>
                    <a:pt x="400" y="51"/>
                    <a:pt x="420" y="45"/>
                  </a:cubicBezTo>
                  <a:cubicBezTo>
                    <a:pt x="420" y="45"/>
                    <a:pt x="420" y="45"/>
                    <a:pt x="420" y="45"/>
                  </a:cubicBezTo>
                  <a:cubicBezTo>
                    <a:pt x="480" y="25"/>
                    <a:pt x="533" y="7"/>
                    <a:pt x="548" y="2"/>
                  </a:cubicBezTo>
                  <a:cubicBezTo>
                    <a:pt x="550" y="1"/>
                    <a:pt x="552" y="0"/>
                    <a:pt x="552" y="0"/>
                  </a:cubicBezTo>
                  <a:cubicBezTo>
                    <a:pt x="552" y="0"/>
                    <a:pt x="564" y="8"/>
                    <a:pt x="584" y="24"/>
                  </a:cubicBezTo>
                  <a:cubicBezTo>
                    <a:pt x="631" y="62"/>
                    <a:pt x="721" y="143"/>
                    <a:pt x="801" y="268"/>
                  </a:cubicBezTo>
                  <a:cubicBezTo>
                    <a:pt x="840" y="330"/>
                    <a:pt x="877" y="402"/>
                    <a:pt x="905" y="485"/>
                  </a:cubicBezTo>
                  <a:cubicBezTo>
                    <a:pt x="905" y="485"/>
                    <a:pt x="905" y="485"/>
                    <a:pt x="905" y="485"/>
                  </a:cubicBezTo>
                  <a:cubicBezTo>
                    <a:pt x="910" y="498"/>
                    <a:pt x="914" y="512"/>
                    <a:pt x="918" y="526"/>
                  </a:cubicBezTo>
                  <a:cubicBezTo>
                    <a:pt x="918" y="526"/>
                    <a:pt x="934" y="547"/>
                    <a:pt x="960" y="582"/>
                  </a:cubicBezTo>
                  <a:cubicBezTo>
                    <a:pt x="1041" y="691"/>
                    <a:pt x="1224" y="945"/>
                    <a:pt x="1360" y="1194"/>
                  </a:cubicBezTo>
                  <a:close/>
                </a:path>
              </a:pathLst>
            </a:custGeom>
            <a:gradFill>
              <a:gsLst>
                <a:gs pos="0">
                  <a:srgbClr val="E5C3FF"/>
                </a:gs>
                <a:gs pos="65000">
                  <a:srgbClr val="B0C7F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5" name="Forma Livre 32">
              <a:extLst>
                <a:ext uri="{FF2B5EF4-FFF2-40B4-BE49-F238E27FC236}">
                  <a16:creationId xmlns:a16="http://schemas.microsoft.com/office/drawing/2014/main" xmlns="" id="{742FC6CF-44F1-407F-BEB2-8F383DCEC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1066" y="1559272"/>
              <a:ext cx="2833086" cy="2015954"/>
            </a:xfrm>
            <a:custGeom>
              <a:avLst/>
              <a:gdLst>
                <a:gd name="T0" fmla="*/ 723 w 841"/>
                <a:gd name="T1" fmla="*/ 599 h 599"/>
                <a:gd name="T2" fmla="*/ 720 w 841"/>
                <a:gd name="T3" fmla="*/ 589 h 599"/>
                <a:gd name="T4" fmla="*/ 717 w 841"/>
                <a:gd name="T5" fmla="*/ 581 h 599"/>
                <a:gd name="T6" fmla="*/ 704 w 841"/>
                <a:gd name="T7" fmla="*/ 552 h 599"/>
                <a:gd name="T8" fmla="*/ 696 w 841"/>
                <a:gd name="T9" fmla="*/ 542 h 599"/>
                <a:gd name="T10" fmla="*/ 689 w 841"/>
                <a:gd name="T11" fmla="*/ 536 h 599"/>
                <a:gd name="T12" fmla="*/ 685 w 841"/>
                <a:gd name="T13" fmla="*/ 533 h 599"/>
                <a:gd name="T14" fmla="*/ 666 w 841"/>
                <a:gd name="T15" fmla="*/ 524 h 599"/>
                <a:gd name="T16" fmla="*/ 661 w 841"/>
                <a:gd name="T17" fmla="*/ 522 h 599"/>
                <a:gd name="T18" fmla="*/ 634 w 841"/>
                <a:gd name="T19" fmla="*/ 516 h 599"/>
                <a:gd name="T20" fmla="*/ 604 w 841"/>
                <a:gd name="T21" fmla="*/ 511 h 599"/>
                <a:gd name="T22" fmla="*/ 579 w 841"/>
                <a:gd name="T23" fmla="*/ 507 h 599"/>
                <a:gd name="T24" fmla="*/ 564 w 841"/>
                <a:gd name="T25" fmla="*/ 504 h 599"/>
                <a:gd name="T26" fmla="*/ 521 w 841"/>
                <a:gd name="T27" fmla="*/ 497 h 599"/>
                <a:gd name="T28" fmla="*/ 462 w 841"/>
                <a:gd name="T29" fmla="*/ 487 h 599"/>
                <a:gd name="T30" fmla="*/ 436 w 841"/>
                <a:gd name="T31" fmla="*/ 481 h 599"/>
                <a:gd name="T32" fmla="*/ 414 w 841"/>
                <a:gd name="T33" fmla="*/ 477 h 599"/>
                <a:gd name="T34" fmla="*/ 388 w 841"/>
                <a:gd name="T35" fmla="*/ 471 h 599"/>
                <a:gd name="T36" fmla="*/ 369 w 841"/>
                <a:gd name="T37" fmla="*/ 465 h 599"/>
                <a:gd name="T38" fmla="*/ 349 w 841"/>
                <a:gd name="T39" fmla="*/ 460 h 599"/>
                <a:gd name="T40" fmla="*/ 334 w 841"/>
                <a:gd name="T41" fmla="*/ 455 h 599"/>
                <a:gd name="T42" fmla="*/ 322 w 841"/>
                <a:gd name="T43" fmla="*/ 450 h 599"/>
                <a:gd name="T44" fmla="*/ 299 w 841"/>
                <a:gd name="T45" fmla="*/ 441 h 599"/>
                <a:gd name="T46" fmla="*/ 257 w 841"/>
                <a:gd name="T47" fmla="*/ 417 h 599"/>
                <a:gd name="T48" fmla="*/ 247 w 841"/>
                <a:gd name="T49" fmla="*/ 409 h 599"/>
                <a:gd name="T50" fmla="*/ 231 w 841"/>
                <a:gd name="T51" fmla="*/ 394 h 599"/>
                <a:gd name="T52" fmla="*/ 219 w 841"/>
                <a:gd name="T53" fmla="*/ 384 h 599"/>
                <a:gd name="T54" fmla="*/ 208 w 841"/>
                <a:gd name="T55" fmla="*/ 375 h 599"/>
                <a:gd name="T56" fmla="*/ 96 w 841"/>
                <a:gd name="T57" fmla="*/ 294 h 599"/>
                <a:gd name="T58" fmla="*/ 73 w 841"/>
                <a:gd name="T59" fmla="*/ 278 h 599"/>
                <a:gd name="T60" fmla="*/ 52 w 841"/>
                <a:gd name="T61" fmla="*/ 231 h 599"/>
                <a:gd name="T62" fmla="*/ 38 w 841"/>
                <a:gd name="T63" fmla="*/ 178 h 599"/>
                <a:gd name="T64" fmla="*/ 42 w 841"/>
                <a:gd name="T65" fmla="*/ 178 h 599"/>
                <a:gd name="T66" fmla="*/ 51 w 841"/>
                <a:gd name="T67" fmla="*/ 179 h 599"/>
                <a:gd name="T68" fmla="*/ 80 w 841"/>
                <a:gd name="T69" fmla="*/ 186 h 599"/>
                <a:gd name="T70" fmla="*/ 90 w 841"/>
                <a:gd name="T71" fmla="*/ 190 h 599"/>
                <a:gd name="T72" fmla="*/ 100 w 841"/>
                <a:gd name="T73" fmla="*/ 195 h 599"/>
                <a:gd name="T74" fmla="*/ 102 w 841"/>
                <a:gd name="T75" fmla="*/ 195 h 599"/>
                <a:gd name="T76" fmla="*/ 154 w 841"/>
                <a:gd name="T77" fmla="*/ 229 h 599"/>
                <a:gd name="T78" fmla="*/ 428 w 841"/>
                <a:gd name="T79" fmla="*/ 189 h 599"/>
                <a:gd name="T80" fmla="*/ 428 w 841"/>
                <a:gd name="T81" fmla="*/ 163 h 599"/>
                <a:gd name="T82" fmla="*/ 428 w 841"/>
                <a:gd name="T83" fmla="*/ 152 h 599"/>
                <a:gd name="T84" fmla="*/ 427 w 841"/>
                <a:gd name="T85" fmla="*/ 148 h 599"/>
                <a:gd name="T86" fmla="*/ 426 w 841"/>
                <a:gd name="T87" fmla="*/ 145 h 599"/>
                <a:gd name="T88" fmla="*/ 423 w 841"/>
                <a:gd name="T89" fmla="*/ 139 h 599"/>
                <a:gd name="T90" fmla="*/ 420 w 841"/>
                <a:gd name="T91" fmla="*/ 135 h 599"/>
                <a:gd name="T92" fmla="*/ 417 w 841"/>
                <a:gd name="T93" fmla="*/ 132 h 599"/>
                <a:gd name="T94" fmla="*/ 408 w 841"/>
                <a:gd name="T95" fmla="*/ 127 h 599"/>
                <a:gd name="T96" fmla="*/ 220 w 841"/>
                <a:gd name="T97" fmla="*/ 155 h 599"/>
                <a:gd name="T98" fmla="*/ 270 w 841"/>
                <a:gd name="T99" fmla="*/ 97 h 599"/>
                <a:gd name="T100" fmla="*/ 594 w 841"/>
                <a:gd name="T101" fmla="*/ 148 h 599"/>
                <a:gd name="T102" fmla="*/ 832 w 841"/>
                <a:gd name="T103" fmla="*/ 54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1" h="599">
                  <a:moveTo>
                    <a:pt x="832" y="544"/>
                  </a:moveTo>
                  <a:cubicBezTo>
                    <a:pt x="827" y="548"/>
                    <a:pt x="784" y="581"/>
                    <a:pt x="723" y="599"/>
                  </a:cubicBezTo>
                  <a:cubicBezTo>
                    <a:pt x="722" y="597"/>
                    <a:pt x="721" y="595"/>
                    <a:pt x="721" y="593"/>
                  </a:cubicBezTo>
                  <a:cubicBezTo>
                    <a:pt x="721" y="592"/>
                    <a:pt x="720" y="590"/>
                    <a:pt x="720" y="589"/>
                  </a:cubicBezTo>
                  <a:cubicBezTo>
                    <a:pt x="719" y="587"/>
                    <a:pt x="719" y="585"/>
                    <a:pt x="718" y="583"/>
                  </a:cubicBezTo>
                  <a:cubicBezTo>
                    <a:pt x="718" y="583"/>
                    <a:pt x="718" y="582"/>
                    <a:pt x="717" y="581"/>
                  </a:cubicBezTo>
                  <a:cubicBezTo>
                    <a:pt x="714" y="570"/>
                    <a:pt x="710" y="561"/>
                    <a:pt x="705" y="554"/>
                  </a:cubicBezTo>
                  <a:cubicBezTo>
                    <a:pt x="704" y="553"/>
                    <a:pt x="704" y="553"/>
                    <a:pt x="704" y="552"/>
                  </a:cubicBezTo>
                  <a:cubicBezTo>
                    <a:pt x="702" y="549"/>
                    <a:pt x="699" y="546"/>
                    <a:pt x="697" y="544"/>
                  </a:cubicBezTo>
                  <a:cubicBezTo>
                    <a:pt x="697" y="543"/>
                    <a:pt x="696" y="543"/>
                    <a:pt x="696" y="542"/>
                  </a:cubicBezTo>
                  <a:cubicBezTo>
                    <a:pt x="694" y="541"/>
                    <a:pt x="692" y="539"/>
                    <a:pt x="690" y="537"/>
                  </a:cubicBezTo>
                  <a:cubicBezTo>
                    <a:pt x="690" y="537"/>
                    <a:pt x="690" y="536"/>
                    <a:pt x="689" y="536"/>
                  </a:cubicBezTo>
                  <a:cubicBezTo>
                    <a:pt x="689" y="536"/>
                    <a:pt x="689" y="536"/>
                    <a:pt x="688" y="536"/>
                  </a:cubicBezTo>
                  <a:cubicBezTo>
                    <a:pt x="687" y="535"/>
                    <a:pt x="686" y="534"/>
                    <a:pt x="685" y="533"/>
                  </a:cubicBezTo>
                  <a:cubicBezTo>
                    <a:pt x="682" y="531"/>
                    <a:pt x="679" y="529"/>
                    <a:pt x="676" y="528"/>
                  </a:cubicBezTo>
                  <a:cubicBezTo>
                    <a:pt x="672" y="526"/>
                    <a:pt x="669" y="525"/>
                    <a:pt x="666" y="524"/>
                  </a:cubicBezTo>
                  <a:cubicBezTo>
                    <a:pt x="665" y="524"/>
                    <a:pt x="664" y="523"/>
                    <a:pt x="663" y="523"/>
                  </a:cubicBezTo>
                  <a:cubicBezTo>
                    <a:pt x="663" y="523"/>
                    <a:pt x="662" y="523"/>
                    <a:pt x="661" y="522"/>
                  </a:cubicBezTo>
                  <a:cubicBezTo>
                    <a:pt x="659" y="522"/>
                    <a:pt x="657" y="521"/>
                    <a:pt x="655" y="521"/>
                  </a:cubicBezTo>
                  <a:cubicBezTo>
                    <a:pt x="648" y="519"/>
                    <a:pt x="641" y="518"/>
                    <a:pt x="634" y="516"/>
                  </a:cubicBezTo>
                  <a:cubicBezTo>
                    <a:pt x="632" y="516"/>
                    <a:pt x="630" y="516"/>
                    <a:pt x="628" y="515"/>
                  </a:cubicBezTo>
                  <a:cubicBezTo>
                    <a:pt x="620" y="514"/>
                    <a:pt x="612" y="512"/>
                    <a:pt x="604" y="511"/>
                  </a:cubicBezTo>
                  <a:cubicBezTo>
                    <a:pt x="599" y="510"/>
                    <a:pt x="595" y="510"/>
                    <a:pt x="591" y="509"/>
                  </a:cubicBezTo>
                  <a:cubicBezTo>
                    <a:pt x="587" y="508"/>
                    <a:pt x="583" y="508"/>
                    <a:pt x="579" y="507"/>
                  </a:cubicBezTo>
                  <a:cubicBezTo>
                    <a:pt x="578" y="507"/>
                    <a:pt x="578" y="507"/>
                    <a:pt x="577" y="506"/>
                  </a:cubicBezTo>
                  <a:cubicBezTo>
                    <a:pt x="572" y="506"/>
                    <a:pt x="568" y="505"/>
                    <a:pt x="564" y="504"/>
                  </a:cubicBezTo>
                  <a:cubicBezTo>
                    <a:pt x="557" y="503"/>
                    <a:pt x="550" y="502"/>
                    <a:pt x="543" y="501"/>
                  </a:cubicBezTo>
                  <a:cubicBezTo>
                    <a:pt x="536" y="500"/>
                    <a:pt x="529" y="499"/>
                    <a:pt x="521" y="497"/>
                  </a:cubicBezTo>
                  <a:cubicBezTo>
                    <a:pt x="506" y="495"/>
                    <a:pt x="490" y="492"/>
                    <a:pt x="475" y="489"/>
                  </a:cubicBezTo>
                  <a:cubicBezTo>
                    <a:pt x="471" y="488"/>
                    <a:pt x="466" y="488"/>
                    <a:pt x="462" y="487"/>
                  </a:cubicBezTo>
                  <a:cubicBezTo>
                    <a:pt x="460" y="486"/>
                    <a:pt x="457" y="486"/>
                    <a:pt x="455" y="485"/>
                  </a:cubicBezTo>
                  <a:cubicBezTo>
                    <a:pt x="448" y="484"/>
                    <a:pt x="442" y="483"/>
                    <a:pt x="436" y="481"/>
                  </a:cubicBezTo>
                  <a:cubicBezTo>
                    <a:pt x="431" y="480"/>
                    <a:pt x="426" y="479"/>
                    <a:pt x="421" y="478"/>
                  </a:cubicBezTo>
                  <a:cubicBezTo>
                    <a:pt x="419" y="478"/>
                    <a:pt x="416" y="477"/>
                    <a:pt x="414" y="477"/>
                  </a:cubicBezTo>
                  <a:cubicBezTo>
                    <a:pt x="406" y="475"/>
                    <a:pt x="399" y="473"/>
                    <a:pt x="392" y="472"/>
                  </a:cubicBezTo>
                  <a:cubicBezTo>
                    <a:pt x="391" y="471"/>
                    <a:pt x="389" y="471"/>
                    <a:pt x="388" y="471"/>
                  </a:cubicBezTo>
                  <a:cubicBezTo>
                    <a:pt x="385" y="470"/>
                    <a:pt x="381" y="469"/>
                    <a:pt x="378" y="468"/>
                  </a:cubicBezTo>
                  <a:cubicBezTo>
                    <a:pt x="375" y="467"/>
                    <a:pt x="372" y="466"/>
                    <a:pt x="369" y="465"/>
                  </a:cubicBezTo>
                  <a:cubicBezTo>
                    <a:pt x="366" y="465"/>
                    <a:pt x="363" y="464"/>
                    <a:pt x="360" y="463"/>
                  </a:cubicBezTo>
                  <a:cubicBezTo>
                    <a:pt x="356" y="462"/>
                    <a:pt x="353" y="461"/>
                    <a:pt x="349" y="460"/>
                  </a:cubicBezTo>
                  <a:cubicBezTo>
                    <a:pt x="347" y="459"/>
                    <a:pt x="344" y="458"/>
                    <a:pt x="341" y="457"/>
                  </a:cubicBezTo>
                  <a:cubicBezTo>
                    <a:pt x="339" y="456"/>
                    <a:pt x="337" y="456"/>
                    <a:pt x="334" y="455"/>
                  </a:cubicBezTo>
                  <a:cubicBezTo>
                    <a:pt x="332" y="454"/>
                    <a:pt x="330" y="453"/>
                    <a:pt x="328" y="453"/>
                  </a:cubicBezTo>
                  <a:cubicBezTo>
                    <a:pt x="326" y="452"/>
                    <a:pt x="324" y="451"/>
                    <a:pt x="322" y="450"/>
                  </a:cubicBezTo>
                  <a:cubicBezTo>
                    <a:pt x="316" y="448"/>
                    <a:pt x="310" y="446"/>
                    <a:pt x="304" y="443"/>
                  </a:cubicBezTo>
                  <a:cubicBezTo>
                    <a:pt x="302" y="442"/>
                    <a:pt x="301" y="442"/>
                    <a:pt x="299" y="441"/>
                  </a:cubicBezTo>
                  <a:cubicBezTo>
                    <a:pt x="284" y="434"/>
                    <a:pt x="271" y="427"/>
                    <a:pt x="259" y="418"/>
                  </a:cubicBezTo>
                  <a:cubicBezTo>
                    <a:pt x="259" y="418"/>
                    <a:pt x="258" y="418"/>
                    <a:pt x="257" y="417"/>
                  </a:cubicBezTo>
                  <a:cubicBezTo>
                    <a:pt x="255" y="415"/>
                    <a:pt x="253" y="414"/>
                    <a:pt x="251" y="412"/>
                  </a:cubicBezTo>
                  <a:cubicBezTo>
                    <a:pt x="249" y="411"/>
                    <a:pt x="248" y="410"/>
                    <a:pt x="247" y="409"/>
                  </a:cubicBezTo>
                  <a:cubicBezTo>
                    <a:pt x="243" y="405"/>
                    <a:pt x="239" y="401"/>
                    <a:pt x="235" y="397"/>
                  </a:cubicBezTo>
                  <a:cubicBezTo>
                    <a:pt x="233" y="396"/>
                    <a:pt x="232" y="395"/>
                    <a:pt x="231" y="394"/>
                  </a:cubicBezTo>
                  <a:cubicBezTo>
                    <a:pt x="229" y="393"/>
                    <a:pt x="227" y="391"/>
                    <a:pt x="225" y="389"/>
                  </a:cubicBezTo>
                  <a:cubicBezTo>
                    <a:pt x="223" y="388"/>
                    <a:pt x="221" y="386"/>
                    <a:pt x="219" y="384"/>
                  </a:cubicBezTo>
                  <a:cubicBezTo>
                    <a:pt x="216" y="382"/>
                    <a:pt x="214" y="381"/>
                    <a:pt x="212" y="379"/>
                  </a:cubicBezTo>
                  <a:cubicBezTo>
                    <a:pt x="211" y="378"/>
                    <a:pt x="209" y="377"/>
                    <a:pt x="208" y="375"/>
                  </a:cubicBezTo>
                  <a:cubicBezTo>
                    <a:pt x="175" y="349"/>
                    <a:pt x="135" y="320"/>
                    <a:pt x="96" y="294"/>
                  </a:cubicBezTo>
                  <a:cubicBezTo>
                    <a:pt x="96" y="294"/>
                    <a:pt x="96" y="294"/>
                    <a:pt x="96" y="294"/>
                  </a:cubicBezTo>
                  <a:cubicBezTo>
                    <a:pt x="92" y="291"/>
                    <a:pt x="88" y="288"/>
                    <a:pt x="84" y="285"/>
                  </a:cubicBezTo>
                  <a:cubicBezTo>
                    <a:pt x="80" y="283"/>
                    <a:pt x="77" y="280"/>
                    <a:pt x="73" y="278"/>
                  </a:cubicBezTo>
                  <a:cubicBezTo>
                    <a:pt x="71" y="276"/>
                    <a:pt x="68" y="274"/>
                    <a:pt x="66" y="273"/>
                  </a:cubicBezTo>
                  <a:cubicBezTo>
                    <a:pt x="65" y="256"/>
                    <a:pt x="60" y="242"/>
                    <a:pt x="52" y="231"/>
                  </a:cubicBezTo>
                  <a:cubicBezTo>
                    <a:pt x="38" y="211"/>
                    <a:pt x="16" y="198"/>
                    <a:pt x="0" y="186"/>
                  </a:cubicBezTo>
                  <a:cubicBezTo>
                    <a:pt x="10" y="182"/>
                    <a:pt x="22" y="180"/>
                    <a:pt x="38" y="178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1" y="178"/>
                    <a:pt x="41" y="178"/>
                    <a:pt x="42" y="178"/>
                  </a:cubicBezTo>
                  <a:cubicBezTo>
                    <a:pt x="44" y="178"/>
                    <a:pt x="45" y="178"/>
                    <a:pt x="46" y="178"/>
                  </a:cubicBezTo>
                  <a:cubicBezTo>
                    <a:pt x="48" y="178"/>
                    <a:pt x="49" y="178"/>
                    <a:pt x="51" y="179"/>
                  </a:cubicBezTo>
                  <a:cubicBezTo>
                    <a:pt x="52" y="179"/>
                    <a:pt x="53" y="179"/>
                    <a:pt x="54" y="179"/>
                  </a:cubicBezTo>
                  <a:cubicBezTo>
                    <a:pt x="62" y="181"/>
                    <a:pt x="70" y="183"/>
                    <a:pt x="80" y="186"/>
                  </a:cubicBezTo>
                  <a:cubicBezTo>
                    <a:pt x="82" y="187"/>
                    <a:pt x="84" y="188"/>
                    <a:pt x="86" y="189"/>
                  </a:cubicBezTo>
                  <a:cubicBezTo>
                    <a:pt x="87" y="189"/>
                    <a:pt x="88" y="190"/>
                    <a:pt x="90" y="190"/>
                  </a:cubicBezTo>
                  <a:cubicBezTo>
                    <a:pt x="91" y="191"/>
                    <a:pt x="93" y="192"/>
                    <a:pt x="95" y="192"/>
                  </a:cubicBezTo>
                  <a:cubicBezTo>
                    <a:pt x="97" y="193"/>
                    <a:pt x="99" y="194"/>
                    <a:pt x="100" y="195"/>
                  </a:cubicBezTo>
                  <a:cubicBezTo>
                    <a:pt x="101" y="195"/>
                    <a:pt x="101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16" y="207"/>
                    <a:pt x="134" y="218"/>
                    <a:pt x="154" y="229"/>
                  </a:cubicBezTo>
                  <a:cubicBezTo>
                    <a:pt x="251" y="280"/>
                    <a:pt x="405" y="310"/>
                    <a:pt x="428" y="196"/>
                  </a:cubicBezTo>
                  <a:cubicBezTo>
                    <a:pt x="429" y="193"/>
                    <a:pt x="429" y="191"/>
                    <a:pt x="428" y="189"/>
                  </a:cubicBezTo>
                  <a:cubicBezTo>
                    <a:pt x="430" y="180"/>
                    <a:pt x="430" y="171"/>
                    <a:pt x="428" y="163"/>
                  </a:cubicBezTo>
                  <a:cubicBezTo>
                    <a:pt x="428" y="163"/>
                    <a:pt x="428" y="163"/>
                    <a:pt x="428" y="163"/>
                  </a:cubicBezTo>
                  <a:cubicBezTo>
                    <a:pt x="428" y="160"/>
                    <a:pt x="428" y="157"/>
                    <a:pt x="428" y="154"/>
                  </a:cubicBezTo>
                  <a:cubicBezTo>
                    <a:pt x="428" y="153"/>
                    <a:pt x="428" y="153"/>
                    <a:pt x="428" y="152"/>
                  </a:cubicBezTo>
                  <a:cubicBezTo>
                    <a:pt x="428" y="151"/>
                    <a:pt x="428" y="151"/>
                    <a:pt x="427" y="150"/>
                  </a:cubicBezTo>
                  <a:cubicBezTo>
                    <a:pt x="427" y="149"/>
                    <a:pt x="427" y="149"/>
                    <a:pt x="427" y="148"/>
                  </a:cubicBezTo>
                  <a:cubicBezTo>
                    <a:pt x="427" y="147"/>
                    <a:pt x="427" y="147"/>
                    <a:pt x="427" y="146"/>
                  </a:cubicBezTo>
                  <a:cubicBezTo>
                    <a:pt x="426" y="146"/>
                    <a:pt x="426" y="145"/>
                    <a:pt x="426" y="145"/>
                  </a:cubicBezTo>
                  <a:cubicBezTo>
                    <a:pt x="426" y="144"/>
                    <a:pt x="425" y="142"/>
                    <a:pt x="424" y="141"/>
                  </a:cubicBezTo>
                  <a:cubicBezTo>
                    <a:pt x="424" y="140"/>
                    <a:pt x="424" y="140"/>
                    <a:pt x="423" y="139"/>
                  </a:cubicBezTo>
                  <a:cubicBezTo>
                    <a:pt x="423" y="139"/>
                    <a:pt x="423" y="138"/>
                    <a:pt x="422" y="137"/>
                  </a:cubicBezTo>
                  <a:cubicBezTo>
                    <a:pt x="422" y="137"/>
                    <a:pt x="421" y="136"/>
                    <a:pt x="420" y="135"/>
                  </a:cubicBezTo>
                  <a:cubicBezTo>
                    <a:pt x="420" y="134"/>
                    <a:pt x="419" y="134"/>
                    <a:pt x="418" y="133"/>
                  </a:cubicBezTo>
                  <a:cubicBezTo>
                    <a:pt x="418" y="133"/>
                    <a:pt x="417" y="132"/>
                    <a:pt x="417" y="132"/>
                  </a:cubicBezTo>
                  <a:cubicBezTo>
                    <a:pt x="415" y="131"/>
                    <a:pt x="413" y="130"/>
                    <a:pt x="411" y="129"/>
                  </a:cubicBezTo>
                  <a:cubicBezTo>
                    <a:pt x="410" y="128"/>
                    <a:pt x="409" y="128"/>
                    <a:pt x="408" y="127"/>
                  </a:cubicBezTo>
                  <a:cubicBezTo>
                    <a:pt x="403" y="126"/>
                    <a:pt x="397" y="125"/>
                    <a:pt x="390" y="125"/>
                  </a:cubicBezTo>
                  <a:cubicBezTo>
                    <a:pt x="342" y="125"/>
                    <a:pt x="254" y="157"/>
                    <a:pt x="220" y="155"/>
                  </a:cubicBezTo>
                  <a:cubicBezTo>
                    <a:pt x="248" y="123"/>
                    <a:pt x="248" y="123"/>
                    <a:pt x="248" y="123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333" y="79"/>
                    <a:pt x="410" y="61"/>
                    <a:pt x="464" y="53"/>
                  </a:cubicBezTo>
                  <a:cubicBezTo>
                    <a:pt x="541" y="42"/>
                    <a:pt x="566" y="0"/>
                    <a:pt x="594" y="148"/>
                  </a:cubicBezTo>
                  <a:cubicBezTo>
                    <a:pt x="621" y="297"/>
                    <a:pt x="682" y="329"/>
                    <a:pt x="730" y="361"/>
                  </a:cubicBezTo>
                  <a:cubicBezTo>
                    <a:pt x="779" y="394"/>
                    <a:pt x="841" y="538"/>
                    <a:pt x="832" y="5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6" name="Forma Livre 33">
              <a:extLst>
                <a:ext uri="{FF2B5EF4-FFF2-40B4-BE49-F238E27FC236}">
                  <a16:creationId xmlns:a16="http://schemas.microsoft.com/office/drawing/2014/main" xmlns="" id="{86469AEA-7511-41DC-A011-88DD81748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197122"/>
              <a:ext cx="964074" cy="677360"/>
            </a:xfrm>
            <a:custGeom>
              <a:avLst/>
              <a:gdLst>
                <a:gd name="T0" fmla="*/ 462 w 538"/>
                <a:gd name="T1" fmla="*/ 0 h 378"/>
                <a:gd name="T2" fmla="*/ 0 w 538"/>
                <a:gd name="T3" fmla="*/ 245 h 378"/>
                <a:gd name="T4" fmla="*/ 0 w 538"/>
                <a:gd name="T5" fmla="*/ 378 h 378"/>
                <a:gd name="T6" fmla="*/ 538 w 538"/>
                <a:gd name="T7" fmla="*/ 100 h 378"/>
                <a:gd name="T8" fmla="*/ 462 w 538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378">
                  <a:moveTo>
                    <a:pt x="462" y="0"/>
                  </a:moveTo>
                  <a:lnTo>
                    <a:pt x="0" y="245"/>
                  </a:lnTo>
                  <a:lnTo>
                    <a:pt x="0" y="378"/>
                  </a:lnTo>
                  <a:lnTo>
                    <a:pt x="538" y="10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7" name="Forma livre 34">
              <a:extLst>
                <a:ext uri="{FF2B5EF4-FFF2-40B4-BE49-F238E27FC236}">
                  <a16:creationId xmlns:a16="http://schemas.microsoft.com/office/drawing/2014/main" xmlns="" id="{A828F27C-2D7F-4EC9-819B-5E2594908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376318"/>
              <a:ext cx="2331338" cy="3436976"/>
            </a:xfrm>
            <a:custGeom>
              <a:avLst/>
              <a:gdLst>
                <a:gd name="T0" fmla="*/ 692 w 692"/>
                <a:gd name="T1" fmla="*/ 543 h 1021"/>
                <a:gd name="T2" fmla="*/ 692 w 692"/>
                <a:gd name="T3" fmla="*/ 1021 h 1021"/>
                <a:gd name="T4" fmla="*/ 529 w 692"/>
                <a:gd name="T5" fmla="*/ 922 h 1021"/>
                <a:gd name="T6" fmla="*/ 267 w 692"/>
                <a:gd name="T7" fmla="*/ 862 h 1021"/>
                <a:gd name="T8" fmla="*/ 222 w 692"/>
                <a:gd name="T9" fmla="*/ 855 h 1021"/>
                <a:gd name="T10" fmla="*/ 85 w 692"/>
                <a:gd name="T11" fmla="*/ 506 h 1021"/>
                <a:gd name="T12" fmla="*/ 0 w 692"/>
                <a:gd name="T13" fmla="*/ 148 h 1021"/>
                <a:gd name="T14" fmla="*/ 95 w 692"/>
                <a:gd name="T15" fmla="*/ 99 h 1021"/>
                <a:gd name="T16" fmla="*/ 183 w 692"/>
                <a:gd name="T17" fmla="*/ 54 h 1021"/>
                <a:gd name="T18" fmla="*/ 263 w 692"/>
                <a:gd name="T19" fmla="*/ 13 h 1021"/>
                <a:gd name="T20" fmla="*/ 286 w 692"/>
                <a:gd name="T21" fmla="*/ 0 h 1021"/>
                <a:gd name="T22" fmla="*/ 286 w 692"/>
                <a:gd name="T23" fmla="*/ 0 h 1021"/>
                <a:gd name="T24" fmla="*/ 286 w 692"/>
                <a:gd name="T25" fmla="*/ 0 h 1021"/>
                <a:gd name="T26" fmla="*/ 292 w 692"/>
                <a:gd name="T27" fmla="*/ 7 h 1021"/>
                <a:gd name="T28" fmla="*/ 692 w 692"/>
                <a:gd name="T29" fmla="*/ 543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1021">
                  <a:moveTo>
                    <a:pt x="692" y="543"/>
                  </a:moveTo>
                  <a:cubicBezTo>
                    <a:pt x="692" y="1021"/>
                    <a:pt x="692" y="1021"/>
                    <a:pt x="692" y="1021"/>
                  </a:cubicBezTo>
                  <a:cubicBezTo>
                    <a:pt x="681" y="1000"/>
                    <a:pt x="644" y="961"/>
                    <a:pt x="529" y="922"/>
                  </a:cubicBezTo>
                  <a:cubicBezTo>
                    <a:pt x="467" y="901"/>
                    <a:pt x="382" y="880"/>
                    <a:pt x="267" y="862"/>
                  </a:cubicBezTo>
                  <a:cubicBezTo>
                    <a:pt x="252" y="860"/>
                    <a:pt x="238" y="857"/>
                    <a:pt x="222" y="855"/>
                  </a:cubicBezTo>
                  <a:cubicBezTo>
                    <a:pt x="164" y="741"/>
                    <a:pt x="118" y="618"/>
                    <a:pt x="85" y="506"/>
                  </a:cubicBezTo>
                  <a:cubicBezTo>
                    <a:pt x="24" y="308"/>
                    <a:pt x="0" y="148"/>
                    <a:pt x="0" y="148"/>
                  </a:cubicBezTo>
                  <a:cubicBezTo>
                    <a:pt x="95" y="99"/>
                    <a:pt x="95" y="99"/>
                    <a:pt x="95" y="99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263" y="13"/>
                    <a:pt x="263" y="13"/>
                    <a:pt x="263" y="13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8" y="2"/>
                    <a:pt x="290" y="5"/>
                    <a:pt x="292" y="7"/>
                  </a:cubicBezTo>
                  <a:cubicBezTo>
                    <a:pt x="354" y="77"/>
                    <a:pt x="539" y="303"/>
                    <a:pt x="692" y="543"/>
                  </a:cubicBezTo>
                  <a:close/>
                </a:path>
              </a:pathLst>
            </a:custGeom>
            <a:gradFill>
              <a:gsLst>
                <a:gs pos="0">
                  <a:srgbClr val="0A2DDB"/>
                </a:gs>
                <a:gs pos="83000">
                  <a:srgbClr val="3E04A9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8" name="Forma Livre 35">
              <a:extLst>
                <a:ext uri="{FF2B5EF4-FFF2-40B4-BE49-F238E27FC236}">
                  <a16:creationId xmlns:a16="http://schemas.microsoft.com/office/drawing/2014/main" xmlns="" id="{3CEFFA90-EB51-41A6-8D88-DC1FC480C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557306"/>
              <a:ext cx="1782999" cy="2922684"/>
            </a:xfrm>
            <a:custGeom>
              <a:avLst/>
              <a:gdLst>
                <a:gd name="T0" fmla="*/ 529 w 529"/>
                <a:gd name="T1" fmla="*/ 868 h 868"/>
                <a:gd name="T2" fmla="*/ 267 w 529"/>
                <a:gd name="T3" fmla="*/ 808 h 868"/>
                <a:gd name="T4" fmla="*/ 222 w 529"/>
                <a:gd name="T5" fmla="*/ 801 h 868"/>
                <a:gd name="T6" fmla="*/ 85 w 529"/>
                <a:gd name="T7" fmla="*/ 452 h 868"/>
                <a:gd name="T8" fmla="*/ 0 w 529"/>
                <a:gd name="T9" fmla="*/ 94 h 868"/>
                <a:gd name="T10" fmla="*/ 95 w 529"/>
                <a:gd name="T11" fmla="*/ 45 h 868"/>
                <a:gd name="T12" fmla="*/ 183 w 529"/>
                <a:gd name="T13" fmla="*/ 0 h 868"/>
                <a:gd name="T14" fmla="*/ 194 w 529"/>
                <a:gd name="T15" fmla="*/ 1 h 868"/>
                <a:gd name="T16" fmla="*/ 315 w 529"/>
                <a:gd name="T17" fmla="*/ 378 h 868"/>
                <a:gd name="T18" fmla="*/ 315 w 529"/>
                <a:gd name="T19" fmla="*/ 421 h 868"/>
                <a:gd name="T20" fmla="*/ 508 w 529"/>
                <a:gd name="T21" fmla="*/ 855 h 868"/>
                <a:gd name="T22" fmla="*/ 529 w 529"/>
                <a:gd name="T2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9" h="868">
                  <a:moveTo>
                    <a:pt x="529" y="868"/>
                  </a:moveTo>
                  <a:cubicBezTo>
                    <a:pt x="467" y="847"/>
                    <a:pt x="382" y="826"/>
                    <a:pt x="267" y="808"/>
                  </a:cubicBezTo>
                  <a:cubicBezTo>
                    <a:pt x="252" y="806"/>
                    <a:pt x="238" y="803"/>
                    <a:pt x="222" y="801"/>
                  </a:cubicBezTo>
                  <a:cubicBezTo>
                    <a:pt x="164" y="687"/>
                    <a:pt x="118" y="564"/>
                    <a:pt x="85" y="452"/>
                  </a:cubicBezTo>
                  <a:cubicBezTo>
                    <a:pt x="24" y="254"/>
                    <a:pt x="0" y="94"/>
                    <a:pt x="0" y="94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7" y="0"/>
                    <a:pt x="190" y="0"/>
                    <a:pt x="194" y="1"/>
                  </a:cubicBezTo>
                  <a:cubicBezTo>
                    <a:pt x="194" y="1"/>
                    <a:pt x="315" y="244"/>
                    <a:pt x="315" y="378"/>
                  </a:cubicBezTo>
                  <a:cubicBezTo>
                    <a:pt x="315" y="392"/>
                    <a:pt x="315" y="406"/>
                    <a:pt x="315" y="421"/>
                  </a:cubicBezTo>
                  <a:cubicBezTo>
                    <a:pt x="311" y="551"/>
                    <a:pt x="307" y="720"/>
                    <a:pt x="508" y="855"/>
                  </a:cubicBezTo>
                  <a:cubicBezTo>
                    <a:pt x="515" y="859"/>
                    <a:pt x="522" y="864"/>
                    <a:pt x="529" y="868"/>
                  </a:cubicBezTo>
                  <a:close/>
                </a:path>
              </a:pathLst>
            </a:custGeom>
            <a:gradFill>
              <a:gsLst>
                <a:gs pos="100000">
                  <a:srgbClr val="5936E0"/>
                </a:gs>
                <a:gs pos="44000">
                  <a:srgbClr val="371DBD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67" name="Forma livre: Forma 66">
              <a:extLst>
                <a:ext uri="{FF2B5EF4-FFF2-40B4-BE49-F238E27FC236}">
                  <a16:creationId xmlns:a16="http://schemas.microsoft.com/office/drawing/2014/main" xmlns="" id="{2ACAA286-8EC7-477A-B799-85B6B23E638D}"/>
                </a:ext>
              </a:extLst>
            </p:cNvPr>
            <p:cNvSpPr/>
            <p:nvPr/>
          </p:nvSpPr>
          <p:spPr>
            <a:xfrm rot="20923453">
              <a:off x="6655548" y="-439156"/>
              <a:ext cx="5488008" cy="1037277"/>
            </a:xfrm>
            <a:custGeom>
              <a:avLst/>
              <a:gdLst>
                <a:gd name="connsiteX0" fmla="*/ 584535 w 5488008"/>
                <a:gd name="connsiteY0" fmla="*/ 0 h 1037277"/>
                <a:gd name="connsiteX1" fmla="*/ 5488008 w 5488008"/>
                <a:gd name="connsiteY1" fmla="*/ 977656 h 1037277"/>
                <a:gd name="connsiteX2" fmla="*/ 5476121 w 5488008"/>
                <a:gd name="connsiteY2" fmla="*/ 1037276 h 1037277"/>
                <a:gd name="connsiteX3" fmla="*/ 0 w 5488008"/>
                <a:gd name="connsiteY3" fmla="*/ 1037277 h 1037277"/>
                <a:gd name="connsiteX4" fmla="*/ 35107 w 5488008"/>
                <a:gd name="connsiteY4" fmla="*/ 912868 h 1037277"/>
                <a:gd name="connsiteX5" fmla="*/ 584535 w 5488008"/>
                <a:gd name="connsiteY5" fmla="*/ 0 h 10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8008" h="1037277">
                  <a:moveTo>
                    <a:pt x="584535" y="0"/>
                  </a:moveTo>
                  <a:lnTo>
                    <a:pt x="5488008" y="977656"/>
                  </a:lnTo>
                  <a:lnTo>
                    <a:pt x="5476121" y="1037276"/>
                  </a:lnTo>
                  <a:lnTo>
                    <a:pt x="0" y="1037277"/>
                  </a:lnTo>
                  <a:lnTo>
                    <a:pt x="35107" y="912868"/>
                  </a:lnTo>
                  <a:cubicBezTo>
                    <a:pt x="217952" y="337066"/>
                    <a:pt x="584535" y="0"/>
                    <a:pt x="584535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83000">
                  <a:srgbClr val="6672E4"/>
                </a:gs>
              </a:gsLst>
              <a:lin ang="24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Título 14" hidden="1">
            <a:extLst>
              <a:ext uri="{FF2B5EF4-FFF2-40B4-BE49-F238E27FC236}">
                <a16:creationId xmlns:a16="http://schemas.microsoft.com/office/drawing/2014/main" xmlns="" id="{1B710331-53CB-4E4F-A9D3-D1E190EE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2</a:t>
            </a:r>
          </a:p>
        </p:txBody>
      </p:sp>
      <p:sp>
        <p:nvSpPr>
          <p:cNvPr id="3" name="Retângulo 2"/>
          <p:cNvSpPr/>
          <p:nvPr/>
        </p:nvSpPr>
        <p:spPr>
          <a:xfrm>
            <a:off x="899386" y="1674247"/>
            <a:ext cx="44158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400" dirty="0"/>
              <a:t>O valor projetado para o exercício de 2023 é o incremento na receita corrente efetivamente arrecadada nos três últimos exercícios, as informações disponíveis nos órgãos federais e estaduais e ainda as projeções dos níveis de crescimento da economia e índices inflacionários estimados.</a:t>
            </a: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3526"/>
            <a:ext cx="12401233" cy="20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32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450321" y="1596301"/>
            <a:ext cx="3842952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CÂMARA DE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VEREADORES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11628" y="3064066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293273" y="0"/>
            <a:ext cx="8272923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48225"/>
            <a:ext cx="12703823" cy="2074957"/>
          </a:xfrm>
          <a:prstGeom prst="rect">
            <a:avLst/>
          </a:prstGeom>
        </p:spPr>
      </p:pic>
      <p:graphicFrame>
        <p:nvGraphicFramePr>
          <p:cNvPr id="9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018933"/>
              </p:ext>
            </p:extLst>
          </p:nvPr>
        </p:nvGraphicFramePr>
        <p:xfrm>
          <a:off x="4743594" y="1255385"/>
          <a:ext cx="7296006" cy="3142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5" imgW="3562181" imgH="1533539" progId="Excel.Sheet.12">
                  <p:link updateAutomatic="1"/>
                </p:oleObj>
              </mc:Choice>
              <mc:Fallback>
                <p:oleObj name="Worksheet" r:id="rId5" imgW="3562181" imgH="1533539" progId="Excel.Sheet.12">
                  <p:link updateAutomatic="1"/>
                  <p:pic>
                    <p:nvPicPr>
                      <p:cNvPr id="7171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594" y="1255385"/>
                        <a:ext cx="7296006" cy="3142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067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502788" y="1019630"/>
            <a:ext cx="4007379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GABINETE DO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PREFEITO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02103" y="2768791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00575" y="0"/>
            <a:ext cx="7800657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109" name="Imagem 10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341"/>
            <a:ext cx="12401233" cy="2025534"/>
          </a:xfrm>
          <a:prstGeom prst="rect">
            <a:avLst/>
          </a:prstGeom>
        </p:spPr>
      </p:pic>
      <p:graphicFrame>
        <p:nvGraphicFramePr>
          <p:cNvPr id="110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408970"/>
              </p:ext>
            </p:extLst>
          </p:nvPr>
        </p:nvGraphicFramePr>
        <p:xfrm>
          <a:off x="4781390" y="962889"/>
          <a:ext cx="7439025" cy="399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5" imgW="3562181" imgH="1914460" progId="Excel.Sheet.12">
                  <p:link updateAutomatic="1"/>
                </p:oleObj>
              </mc:Choice>
              <mc:Fallback>
                <p:oleObj name="Worksheet" r:id="rId5" imgW="3562181" imgH="1914460" progId="Excel.Sheet.12">
                  <p:link updateAutomatic="1"/>
                  <p:pic>
                    <p:nvPicPr>
                      <p:cNvPr id="819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390" y="962889"/>
                        <a:ext cx="7439025" cy="399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094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502788" y="1019630"/>
            <a:ext cx="4735962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ADMINISTRAÇÃO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FAZENDA E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PLANEJAMENTO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02103" y="2768791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867275" y="0"/>
            <a:ext cx="7533957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109" name="Imagem 10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341"/>
            <a:ext cx="12401233" cy="2025534"/>
          </a:xfrm>
          <a:prstGeom prst="rect">
            <a:avLst/>
          </a:prstGeom>
        </p:spPr>
      </p:pic>
      <p:graphicFrame>
        <p:nvGraphicFramePr>
          <p:cNvPr id="9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550032"/>
              </p:ext>
            </p:extLst>
          </p:nvPr>
        </p:nvGraphicFramePr>
        <p:xfrm>
          <a:off x="5012955" y="1019630"/>
          <a:ext cx="6916738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Worksheet" r:id="rId5" imgW="3562181" imgH="1724189" progId="Excel.Sheet.12">
                  <p:link updateAutomatic="1"/>
                </p:oleObj>
              </mc:Choice>
              <mc:Fallback>
                <p:oleObj name="Worksheet" r:id="rId5" imgW="3562181" imgH="1724189" progId="Excel.Sheet.12">
                  <p:link updateAutomatic="1"/>
                  <p:pic>
                    <p:nvPicPr>
                      <p:cNvPr id="10243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2955" y="1019630"/>
                        <a:ext cx="6916738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901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502788" y="1019630"/>
            <a:ext cx="4735962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SECRETARIA DE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EDUCAÇÃO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02103" y="2768791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867275" y="0"/>
            <a:ext cx="7533957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109" name="Imagem 10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341"/>
            <a:ext cx="12401233" cy="2025534"/>
          </a:xfrm>
          <a:prstGeom prst="rect">
            <a:avLst/>
          </a:prstGeom>
        </p:spPr>
      </p:pic>
      <p:graphicFrame>
        <p:nvGraphicFramePr>
          <p:cNvPr id="10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576637"/>
              </p:ext>
            </p:extLst>
          </p:nvPr>
        </p:nvGraphicFramePr>
        <p:xfrm>
          <a:off x="4991100" y="1019630"/>
          <a:ext cx="7200900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Worksheet" r:id="rId5" imgW="3562181" imgH="1533539" progId="Excel.Sheet.12">
                  <p:link updateAutomatic="1"/>
                </p:oleObj>
              </mc:Choice>
              <mc:Fallback>
                <p:oleObj name="Worksheet" r:id="rId5" imgW="3562181" imgH="1533539" progId="Excel.Sheet.12">
                  <p:link updateAutomatic="1"/>
                  <p:pic>
                    <p:nvPicPr>
                      <p:cNvPr id="11267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1019630"/>
                        <a:ext cx="7200900" cy="309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164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502788" y="1019630"/>
            <a:ext cx="4735962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CULTURA, 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ESPORTES E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TURISMO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02103" y="2768791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867275" y="0"/>
            <a:ext cx="7533957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109" name="Imagem 10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341"/>
            <a:ext cx="12401233" cy="2025534"/>
          </a:xfrm>
          <a:prstGeom prst="rect">
            <a:avLst/>
          </a:prstGeom>
        </p:spPr>
      </p:pic>
      <p:graphicFrame>
        <p:nvGraphicFramePr>
          <p:cNvPr id="9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185125"/>
              </p:ext>
            </p:extLst>
          </p:nvPr>
        </p:nvGraphicFramePr>
        <p:xfrm>
          <a:off x="5213984" y="1019630"/>
          <a:ext cx="6840538" cy="330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Worksheet" r:id="rId5" imgW="3562181" imgH="1724189" progId="Excel.Sheet.12">
                  <p:link updateAutomatic="1"/>
                </p:oleObj>
              </mc:Choice>
              <mc:Fallback>
                <p:oleObj name="Worksheet" r:id="rId5" imgW="3562181" imgH="1724189" progId="Excel.Sheet.12">
                  <p:link updateAutomatic="1"/>
                  <p:pic>
                    <p:nvPicPr>
                      <p:cNvPr id="12291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3984" y="1019630"/>
                        <a:ext cx="6840538" cy="330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5295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502788" y="1019630"/>
            <a:ext cx="4735962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SECRETARIA DE</a:t>
            </a:r>
          </a:p>
          <a:p>
            <a:pPr rtl="0">
              <a:lnSpc>
                <a:spcPts val="4000"/>
              </a:lnSpc>
            </a:pPr>
            <a:r>
              <a:rPr lang="pt-BR" sz="4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INFRAESTRUTURA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02103" y="2768791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962525" y="0"/>
            <a:ext cx="7438707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109" name="Imagem 10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341"/>
            <a:ext cx="12401233" cy="2025534"/>
          </a:xfrm>
          <a:prstGeom prst="rect">
            <a:avLst/>
          </a:prstGeom>
        </p:spPr>
      </p:pic>
      <p:graphicFrame>
        <p:nvGraphicFramePr>
          <p:cNvPr id="10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444092"/>
              </p:ext>
            </p:extLst>
          </p:nvPr>
        </p:nvGraphicFramePr>
        <p:xfrm>
          <a:off x="5479256" y="1019630"/>
          <a:ext cx="6624638" cy="356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Worksheet" r:id="rId5" imgW="3562181" imgH="1914460" progId="Excel.Sheet.12">
                  <p:link updateAutomatic="1"/>
                </p:oleObj>
              </mc:Choice>
              <mc:Fallback>
                <p:oleObj name="Worksheet" r:id="rId5" imgW="3562181" imgH="1914460" progId="Excel.Sheet.12">
                  <p:link updateAutomatic="1"/>
                  <p:pic>
                    <p:nvPicPr>
                      <p:cNvPr id="1331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9256" y="1019630"/>
                        <a:ext cx="6624638" cy="356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8071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740251_TF33668227.potx" id="{64C06708-10C5-4D1A-946C-86F5B9589ED0}" vid="{0DC6EE3A-F176-45B7-AB05-EF6E841FFBA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Recursos humanos, da 24Slides</Template>
  <TotalTime>0</TotalTime>
  <Words>342</Words>
  <Application>Microsoft Office PowerPoint</Application>
  <PresentationFormat>Personalizar</PresentationFormat>
  <Paragraphs>145</Paragraphs>
  <Slides>17</Slides>
  <Notes>17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Vínculos</vt:lpstr>
      </vt:variant>
      <vt:variant>
        <vt:i4>12</vt:i4>
      </vt:variant>
      <vt:variant>
        <vt:lpstr>Títulos de slides</vt:lpstr>
      </vt:variant>
      <vt:variant>
        <vt:i4>17</vt:i4>
      </vt:variant>
    </vt:vector>
  </HeadingPairs>
  <TitlesOfParts>
    <vt:vector size="30" baseType="lpstr">
      <vt:lpstr>Tema do Office</vt:lpstr>
      <vt:lpstr>\\192.168.0.250\Imprensa\2022\SETEMBRO\28-09\Audiência Pública\Planilha LDO e LOA.xlsx!Planilha1!L5C1:L12C2</vt:lpstr>
      <vt:lpstr>\\192.168.0.250\Imprensa\2022\SETEMBRO\28-09\Audiência Pública\Planilha LDO e LOA.xlsx!Planilha1!L17C1:L26C2</vt:lpstr>
      <vt:lpstr>\\192.168.0.250\Imprensa\2022\SETEMBRO\28-09\Audiência Pública\Planilha LDO e LOA.xlsx!Planilha1!L31C1:L39C2</vt:lpstr>
      <vt:lpstr>\\192.168.0.250\Imprensa\2022\SETEMBRO\28-09\Audiência Pública\Planilha LDO e LOA.xlsx!Planilha1!L44C1:L51C2</vt:lpstr>
      <vt:lpstr>\\192.168.0.250\Imprensa\2022\SETEMBRO\28-09\Audiência Pública\Planilha LDO e LOA.xlsx!Planilha1!L56C1:L64C2</vt:lpstr>
      <vt:lpstr>\\192.168.0.250\Imprensa\2022\SETEMBRO\28-09\Audiência Pública\Planilha LDO e LOA.xlsx!Planilha1!L69C1:L78C2</vt:lpstr>
      <vt:lpstr>\\192.168.0.250\Imprensa\2022\SETEMBRO\28-09\Audiência Pública\Planilha LDO e LOA.xlsx!Planilha1!L83C1:L87C2</vt:lpstr>
      <vt:lpstr>\\192.168.0.250\Imprensa\2022\SETEMBRO\28-09\Audiência Pública\Planilha LDO e LOA.xlsx!Planilha1!L92C1:L99C2</vt:lpstr>
      <vt:lpstr>\\192.168.0.250\Imprensa\2022\SETEMBRO\28-09\Audiência Pública\Planilha LDO e LOA.xlsx!Planilha1!L104C1:L113C2</vt:lpstr>
      <vt:lpstr>\\192.168.0.250\Imprensa\2022\SETEMBRO\28-09\Audiência Pública\Planilha LDO e LOA.xlsx!Planilha1!L118C1:L127C2</vt:lpstr>
      <vt:lpstr>\\192.168.0.250\Imprensa\2022\SETEMBRO\28-09\Audiência Pública\Planilha LDO e LOA.xlsx!Planilha1!L132C1:L139C2</vt:lpstr>
      <vt:lpstr>\\192.168.0.250\Imprensa\2022\SETEMBRO\28-09\Audiência Pública\Planilha LDO e LOA.xlsx!Planilha1!L144C1:L150C3</vt:lpstr>
      <vt:lpstr>Recursos humanos slide 1</vt:lpstr>
      <vt:lpstr>Recursos humanos slide 2</vt:lpstr>
      <vt:lpstr>Recursos humanos slide 2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2022-09-28T12:34:33Z</dcterms:created>
  <dcterms:modified xsi:type="dcterms:W3CDTF">2022-09-30T11:00:33Z</dcterms:modified>
</cp:coreProperties>
</file>